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8" r:id="rId2"/>
    <p:sldId id="270" r:id="rId3"/>
    <p:sldId id="271" r:id="rId4"/>
    <p:sldId id="272"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6297F-44ED-400D-B35C-122F44BB82AA}" v="5" dt="2023-03-08T19:42:47.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Rowell" userId="S::justin.rowell@dunwoodyga.gov::794f20c4-eaae-40ce-83b0-1b4b539ca28f" providerId="AD" clId="Web-{09A5B466-C9E2-D653-385D-73CD968F57D8}"/>
    <pc:docChg chg="modSld">
      <pc:chgData name="Justin Rowell" userId="S::justin.rowell@dunwoodyga.gov::794f20c4-eaae-40ce-83b0-1b4b539ca28f" providerId="AD" clId="Web-{09A5B466-C9E2-D653-385D-73CD968F57D8}" dt="2023-03-07T20:37:02.358" v="2" actId="1076"/>
      <pc:docMkLst>
        <pc:docMk/>
      </pc:docMkLst>
      <pc:sldChg chg="modSp">
        <pc:chgData name="Justin Rowell" userId="S::justin.rowell@dunwoodyga.gov::794f20c4-eaae-40ce-83b0-1b4b539ca28f" providerId="AD" clId="Web-{09A5B466-C9E2-D653-385D-73CD968F57D8}" dt="2023-03-07T20:37:02.358" v="2" actId="1076"/>
        <pc:sldMkLst>
          <pc:docMk/>
          <pc:sldMk cId="917466660" sldId="267"/>
        </pc:sldMkLst>
        <pc:picChg chg="mod">
          <ac:chgData name="Justin Rowell" userId="S::justin.rowell@dunwoodyga.gov::794f20c4-eaae-40ce-83b0-1b4b539ca28f" providerId="AD" clId="Web-{09A5B466-C9E2-D653-385D-73CD968F57D8}" dt="2023-03-07T20:37:02.358" v="2" actId="1076"/>
          <ac:picMkLst>
            <pc:docMk/>
            <pc:sldMk cId="917466660" sldId="267"/>
            <ac:picMk id="6" creationId="{F0C2CC7F-8AD9-9757-79B8-E8C20D1A7996}"/>
          </ac:picMkLst>
        </pc:picChg>
      </pc:sldChg>
    </pc:docChg>
  </pc:docChgLst>
  <pc:docChgLst>
    <pc:chgData name="Samira Hampton" userId="S::samira.hampton@dunwoodyga.gov::b4c78d97-fbbb-45b2-9ec9-9c88100d5e0b" providerId="AD" clId="Web-{06A45A11-2109-3ABA-9FC8-E517F2903820}"/>
    <pc:docChg chg="modSld">
      <pc:chgData name="Samira Hampton" userId="S::samira.hampton@dunwoodyga.gov::b4c78d97-fbbb-45b2-9ec9-9c88100d5e0b" providerId="AD" clId="Web-{06A45A11-2109-3ABA-9FC8-E517F2903820}" dt="2023-03-07T21:02:24.584" v="252" actId="1076"/>
      <pc:docMkLst>
        <pc:docMk/>
      </pc:docMkLst>
      <pc:sldChg chg="addSp delSp modSp">
        <pc:chgData name="Samira Hampton" userId="S::samira.hampton@dunwoodyga.gov::b4c78d97-fbbb-45b2-9ec9-9c88100d5e0b" providerId="AD" clId="Web-{06A45A11-2109-3ABA-9FC8-E517F2903820}" dt="2023-03-07T21:02:18.506" v="251" actId="1076"/>
        <pc:sldMkLst>
          <pc:docMk/>
          <pc:sldMk cId="3527759084" sldId="266"/>
        </pc:sldMkLst>
        <pc:spChg chg="mod">
          <ac:chgData name="Samira Hampton" userId="S::samira.hampton@dunwoodyga.gov::b4c78d97-fbbb-45b2-9ec9-9c88100d5e0b" providerId="AD" clId="Web-{06A45A11-2109-3ABA-9FC8-E517F2903820}" dt="2023-03-07T20:23:25.671" v="90" actId="20577"/>
          <ac:spMkLst>
            <pc:docMk/>
            <pc:sldMk cId="3527759084" sldId="266"/>
            <ac:spMk id="3" creationId="{00F0C391-A805-8F07-851F-35B222D2A3C7}"/>
          </ac:spMkLst>
        </pc:spChg>
        <pc:spChg chg="add del">
          <ac:chgData name="Samira Hampton" userId="S::samira.hampton@dunwoodyga.gov::b4c78d97-fbbb-45b2-9ec9-9c88100d5e0b" providerId="AD" clId="Web-{06A45A11-2109-3ABA-9FC8-E517F2903820}" dt="2023-03-07T20:27:11.503" v="137"/>
          <ac:spMkLst>
            <pc:docMk/>
            <pc:sldMk cId="3527759084" sldId="266"/>
            <ac:spMk id="7" creationId="{9242522F-E79E-995A-8F61-D1E4ABCB6395}"/>
          </ac:spMkLst>
        </pc:spChg>
        <pc:spChg chg="add mod">
          <ac:chgData name="Samira Hampton" userId="S::samira.hampton@dunwoodyga.gov::b4c78d97-fbbb-45b2-9ec9-9c88100d5e0b" providerId="AD" clId="Web-{06A45A11-2109-3ABA-9FC8-E517F2903820}" dt="2023-03-07T20:27:56.910" v="138" actId="20577"/>
          <ac:spMkLst>
            <pc:docMk/>
            <pc:sldMk cId="3527759084" sldId="266"/>
            <ac:spMk id="8" creationId="{C9674D16-4B52-2F85-FAF6-BE2BE4317531}"/>
          </ac:spMkLst>
        </pc:spChg>
        <pc:graphicFrameChg chg="add mod modGraphic">
          <ac:chgData name="Samira Hampton" userId="S::samira.hampton@dunwoodyga.gov::b4c78d97-fbbb-45b2-9ec9-9c88100d5e0b" providerId="AD" clId="Web-{06A45A11-2109-3ABA-9FC8-E517F2903820}" dt="2023-03-07T20:29:02.817" v="150"/>
          <ac:graphicFrameMkLst>
            <pc:docMk/>
            <pc:sldMk cId="3527759084" sldId="266"/>
            <ac:graphicFrameMk id="6" creationId="{193138F5-70CF-4388-EDEB-CCA2C4C70283}"/>
          </ac:graphicFrameMkLst>
        </pc:graphicFrameChg>
        <pc:picChg chg="del mod">
          <ac:chgData name="Samira Hampton" userId="S::samira.hampton@dunwoodyga.gov::b4c78d97-fbbb-45b2-9ec9-9c88100d5e0b" providerId="AD" clId="Web-{06A45A11-2109-3ABA-9FC8-E517F2903820}" dt="2023-03-07T21:01:00.552" v="233"/>
          <ac:picMkLst>
            <pc:docMk/>
            <pc:sldMk cId="3527759084" sldId="266"/>
            <ac:picMk id="5" creationId="{162DDB0F-8950-5035-9B21-D9697A36379C}"/>
          </ac:picMkLst>
        </pc:picChg>
        <pc:picChg chg="add mod">
          <ac:chgData name="Samira Hampton" userId="S::samira.hampton@dunwoodyga.gov::b4c78d97-fbbb-45b2-9ec9-9c88100d5e0b" providerId="AD" clId="Web-{06A45A11-2109-3ABA-9FC8-E517F2903820}" dt="2023-03-07T21:02:18.506" v="251" actId="1076"/>
          <ac:picMkLst>
            <pc:docMk/>
            <pc:sldMk cId="3527759084" sldId="266"/>
            <ac:picMk id="9" creationId="{B4B47243-C7A1-7935-4487-CC81479E5D41}"/>
          </ac:picMkLst>
        </pc:picChg>
      </pc:sldChg>
      <pc:sldChg chg="delSp modSp">
        <pc:chgData name="Samira Hampton" userId="S::samira.hampton@dunwoodyga.gov::b4c78d97-fbbb-45b2-9ec9-9c88100d5e0b" providerId="AD" clId="Web-{06A45A11-2109-3ABA-9FC8-E517F2903820}" dt="2023-03-07T20:44:17.691" v="174" actId="1076"/>
        <pc:sldMkLst>
          <pc:docMk/>
          <pc:sldMk cId="917466660" sldId="267"/>
        </pc:sldMkLst>
        <pc:spChg chg="mod">
          <ac:chgData name="Samira Hampton" userId="S::samira.hampton@dunwoodyga.gov::b4c78d97-fbbb-45b2-9ec9-9c88100d5e0b" providerId="AD" clId="Web-{06A45A11-2109-3ABA-9FC8-E517F2903820}" dt="2023-03-07T20:43:23.784" v="162" actId="20577"/>
          <ac:spMkLst>
            <pc:docMk/>
            <pc:sldMk cId="917466660" sldId="267"/>
            <ac:spMk id="7" creationId="{96E3BC2C-5641-E88F-944B-5355B78BCB1A}"/>
          </ac:spMkLst>
        </pc:spChg>
        <pc:picChg chg="del">
          <ac:chgData name="Samira Hampton" userId="S::samira.hampton@dunwoodyga.gov::b4c78d97-fbbb-45b2-9ec9-9c88100d5e0b" providerId="AD" clId="Web-{06A45A11-2109-3ABA-9FC8-E517F2903820}" dt="2023-03-07T20:42:59.565" v="159"/>
          <ac:picMkLst>
            <pc:docMk/>
            <pc:sldMk cId="917466660" sldId="267"/>
            <ac:picMk id="6" creationId="{F0C2CC7F-8AD9-9757-79B8-E8C20D1A7996}"/>
          </ac:picMkLst>
        </pc:picChg>
        <pc:picChg chg="mod">
          <ac:chgData name="Samira Hampton" userId="S::samira.hampton@dunwoodyga.gov::b4c78d97-fbbb-45b2-9ec9-9c88100d5e0b" providerId="AD" clId="Web-{06A45A11-2109-3ABA-9FC8-E517F2903820}" dt="2023-03-07T20:44:11.066" v="172" actId="1076"/>
          <ac:picMkLst>
            <pc:docMk/>
            <pc:sldMk cId="917466660" sldId="267"/>
            <ac:picMk id="8" creationId="{57E79A5F-64FB-120B-7EB1-F89BCFCB60E2}"/>
          </ac:picMkLst>
        </pc:picChg>
        <pc:picChg chg="mod">
          <ac:chgData name="Samira Hampton" userId="S::samira.hampton@dunwoodyga.gov::b4c78d97-fbbb-45b2-9ec9-9c88100d5e0b" providerId="AD" clId="Web-{06A45A11-2109-3ABA-9FC8-E517F2903820}" dt="2023-03-07T20:44:17.691" v="174" actId="1076"/>
          <ac:picMkLst>
            <pc:docMk/>
            <pc:sldMk cId="917466660" sldId="267"/>
            <ac:picMk id="9" creationId="{A7D2D9D8-2EDD-0504-03B3-AA4DB454796B}"/>
          </ac:picMkLst>
        </pc:picChg>
      </pc:sldChg>
      <pc:sldChg chg="addSp delSp modSp">
        <pc:chgData name="Samira Hampton" userId="S::samira.hampton@dunwoodyga.gov::b4c78d97-fbbb-45b2-9ec9-9c88100d5e0b" providerId="AD" clId="Web-{06A45A11-2109-3ABA-9FC8-E517F2903820}" dt="2023-03-07T20:59:06.440" v="232" actId="14100"/>
        <pc:sldMkLst>
          <pc:docMk/>
          <pc:sldMk cId="3813869553" sldId="268"/>
        </pc:sldMkLst>
        <pc:picChg chg="add mod">
          <ac:chgData name="Samira Hampton" userId="S::samira.hampton@dunwoodyga.gov::b4c78d97-fbbb-45b2-9ec9-9c88100d5e0b" providerId="AD" clId="Web-{06A45A11-2109-3ABA-9FC8-E517F2903820}" dt="2023-03-07T20:58:31.112" v="227" actId="14100"/>
          <ac:picMkLst>
            <pc:docMk/>
            <pc:sldMk cId="3813869553" sldId="268"/>
            <ac:picMk id="3" creationId="{0FBF694E-0BCA-8EF5-C810-9C6F8EC8146C}"/>
          </ac:picMkLst>
        </pc:picChg>
        <pc:picChg chg="del">
          <ac:chgData name="Samira Hampton" userId="S::samira.hampton@dunwoodyga.gov::b4c78d97-fbbb-45b2-9ec9-9c88100d5e0b" providerId="AD" clId="Web-{06A45A11-2109-3ABA-9FC8-E517F2903820}" dt="2023-03-07T20:57:38.923" v="214"/>
          <ac:picMkLst>
            <pc:docMk/>
            <pc:sldMk cId="3813869553" sldId="268"/>
            <ac:picMk id="5" creationId="{2DFF67DA-79FD-1271-0807-843C5E3EC285}"/>
          </ac:picMkLst>
        </pc:picChg>
        <pc:picChg chg="del">
          <ac:chgData name="Samira Hampton" userId="S::samira.hampton@dunwoodyga.gov::b4c78d97-fbbb-45b2-9ec9-9c88100d5e0b" providerId="AD" clId="Web-{06A45A11-2109-3ABA-9FC8-E517F2903820}" dt="2023-03-07T20:57:41.283" v="215"/>
          <ac:picMkLst>
            <pc:docMk/>
            <pc:sldMk cId="3813869553" sldId="268"/>
            <ac:picMk id="6" creationId="{DB96E3BF-AD1C-B0F2-7F78-841883E11022}"/>
          </ac:picMkLst>
        </pc:picChg>
        <pc:picChg chg="add del mod">
          <ac:chgData name="Samira Hampton" userId="S::samira.hampton@dunwoodyga.gov::b4c78d97-fbbb-45b2-9ec9-9c88100d5e0b" providerId="AD" clId="Web-{06A45A11-2109-3ABA-9FC8-E517F2903820}" dt="2023-03-07T20:58:49.768" v="229"/>
          <ac:picMkLst>
            <pc:docMk/>
            <pc:sldMk cId="3813869553" sldId="268"/>
            <ac:picMk id="9" creationId="{47DF0212-2672-BC8A-4965-8891E6D6FC21}"/>
          </ac:picMkLst>
        </pc:picChg>
        <pc:picChg chg="add mod">
          <ac:chgData name="Samira Hampton" userId="S::samira.hampton@dunwoodyga.gov::b4c78d97-fbbb-45b2-9ec9-9c88100d5e0b" providerId="AD" clId="Web-{06A45A11-2109-3ABA-9FC8-E517F2903820}" dt="2023-03-07T20:59:06.440" v="232" actId="14100"/>
          <ac:picMkLst>
            <pc:docMk/>
            <pc:sldMk cId="3813869553" sldId="268"/>
            <ac:picMk id="10" creationId="{F4A91BF5-B50E-53BD-CE76-30252BC1C924}"/>
          </ac:picMkLst>
        </pc:picChg>
      </pc:sldChg>
      <pc:sldChg chg="addSp delSp modSp">
        <pc:chgData name="Samira Hampton" userId="S::samira.hampton@dunwoodyga.gov::b4c78d97-fbbb-45b2-9ec9-9c88100d5e0b" providerId="AD" clId="Web-{06A45A11-2109-3ABA-9FC8-E517F2903820}" dt="2023-03-07T21:02:24.584" v="252" actId="1076"/>
        <pc:sldMkLst>
          <pc:docMk/>
          <pc:sldMk cId="3107213128" sldId="269"/>
        </pc:sldMkLst>
        <pc:spChg chg="mod">
          <ac:chgData name="Samira Hampton" userId="S::samira.hampton@dunwoodyga.gov::b4c78d97-fbbb-45b2-9ec9-9c88100d5e0b" providerId="AD" clId="Web-{06A45A11-2109-3ABA-9FC8-E517F2903820}" dt="2023-03-07T20:47:18.710" v="199" actId="20577"/>
          <ac:spMkLst>
            <pc:docMk/>
            <pc:sldMk cId="3107213128" sldId="269"/>
            <ac:spMk id="6" creationId="{A81FE70A-230F-78FF-46A8-E32A36484D0B}"/>
          </ac:spMkLst>
        </pc:spChg>
        <pc:spChg chg="add del mod">
          <ac:chgData name="Samira Hampton" userId="S::samira.hampton@dunwoodyga.gov::b4c78d97-fbbb-45b2-9ec9-9c88100d5e0b" providerId="AD" clId="Web-{06A45A11-2109-3ABA-9FC8-E517F2903820}" dt="2023-03-07T20:50:10.150" v="210"/>
          <ac:spMkLst>
            <pc:docMk/>
            <pc:sldMk cId="3107213128" sldId="269"/>
            <ac:spMk id="7" creationId="{8F62601C-B95C-0F5F-B0E0-3157F396F114}"/>
          </ac:spMkLst>
        </pc:spChg>
        <pc:spChg chg="mod">
          <ac:chgData name="Samira Hampton" userId="S::samira.hampton@dunwoodyga.gov::b4c78d97-fbbb-45b2-9ec9-9c88100d5e0b" providerId="AD" clId="Web-{06A45A11-2109-3ABA-9FC8-E517F2903820}" dt="2023-03-07T20:47:46.460" v="206" actId="1076"/>
          <ac:spMkLst>
            <pc:docMk/>
            <pc:sldMk cId="3107213128" sldId="269"/>
            <ac:spMk id="12" creationId="{0C91FD6B-7658-F4D4-220C-0D63765EF253}"/>
          </ac:spMkLst>
        </pc:spChg>
        <pc:graphicFrameChg chg="mod modGraphic">
          <ac:chgData name="Samira Hampton" userId="S::samira.hampton@dunwoodyga.gov::b4c78d97-fbbb-45b2-9ec9-9c88100d5e0b" providerId="AD" clId="Web-{06A45A11-2109-3ABA-9FC8-E517F2903820}" dt="2023-03-07T20:45:16.020" v="186" actId="1076"/>
          <ac:graphicFrameMkLst>
            <pc:docMk/>
            <pc:sldMk cId="3107213128" sldId="269"/>
            <ac:graphicFrameMk id="11" creationId="{DAF129C2-03C6-0889-BE4F-846264E57BCD}"/>
          </ac:graphicFrameMkLst>
        </pc:graphicFrameChg>
        <pc:graphicFrameChg chg="mod modGraphic">
          <ac:chgData name="Samira Hampton" userId="S::samira.hampton@dunwoodyga.gov::b4c78d97-fbbb-45b2-9ec9-9c88100d5e0b" providerId="AD" clId="Web-{06A45A11-2109-3ABA-9FC8-E517F2903820}" dt="2023-03-07T20:45:23.614" v="187" actId="1076"/>
          <ac:graphicFrameMkLst>
            <pc:docMk/>
            <pc:sldMk cId="3107213128" sldId="269"/>
            <ac:graphicFrameMk id="13" creationId="{1857BC36-FC86-8B9B-7315-E5BB1969EFEF}"/>
          </ac:graphicFrameMkLst>
        </pc:graphicFrameChg>
        <pc:picChg chg="del mod">
          <ac:chgData name="Samira Hampton" userId="S::samira.hampton@dunwoodyga.gov::b4c78d97-fbbb-45b2-9ec9-9c88100d5e0b" providerId="AD" clId="Web-{06A45A11-2109-3ABA-9FC8-E517F2903820}" dt="2023-03-07T20:50:04.916" v="209"/>
          <ac:picMkLst>
            <pc:docMk/>
            <pc:sldMk cId="3107213128" sldId="269"/>
            <ac:picMk id="5" creationId="{3FC5FD6A-134F-BD35-3F74-13F97DDBED67}"/>
          </ac:picMkLst>
        </pc:picChg>
        <pc:picChg chg="add mod ord">
          <ac:chgData name="Samira Hampton" userId="S::samira.hampton@dunwoodyga.gov::b4c78d97-fbbb-45b2-9ec9-9c88100d5e0b" providerId="AD" clId="Web-{06A45A11-2109-3ABA-9FC8-E517F2903820}" dt="2023-03-07T21:02:24.584" v="252" actId="1076"/>
          <ac:picMkLst>
            <pc:docMk/>
            <pc:sldMk cId="3107213128" sldId="269"/>
            <ac:picMk id="8" creationId="{60E8E8DB-379C-488F-2D29-02CF78CB4E4D}"/>
          </ac:picMkLst>
        </pc:picChg>
      </pc:sldChg>
      <pc:sldChg chg="modSp">
        <pc:chgData name="Samira Hampton" userId="S::samira.hampton@dunwoodyga.gov::b4c78d97-fbbb-45b2-9ec9-9c88100d5e0b" providerId="AD" clId="Web-{06A45A11-2109-3ABA-9FC8-E517F2903820}" dt="2023-03-07T20:19:25.792" v="88" actId="20577"/>
        <pc:sldMkLst>
          <pc:docMk/>
          <pc:sldMk cId="2167302444" sldId="270"/>
        </pc:sldMkLst>
        <pc:spChg chg="mod">
          <ac:chgData name="Samira Hampton" userId="S::samira.hampton@dunwoodyga.gov::b4c78d97-fbbb-45b2-9ec9-9c88100d5e0b" providerId="AD" clId="Web-{06A45A11-2109-3ABA-9FC8-E517F2903820}" dt="2023-03-07T20:19:12.573" v="84" actId="20577"/>
          <ac:spMkLst>
            <pc:docMk/>
            <pc:sldMk cId="2167302444" sldId="270"/>
            <ac:spMk id="7" creationId="{A3E0BC88-8755-6108-843B-7887B753F996}"/>
          </ac:spMkLst>
        </pc:spChg>
        <pc:spChg chg="mod">
          <ac:chgData name="Samira Hampton" userId="S::samira.hampton@dunwoodyga.gov::b4c78d97-fbbb-45b2-9ec9-9c88100d5e0b" providerId="AD" clId="Web-{06A45A11-2109-3ABA-9FC8-E517F2903820}" dt="2023-03-07T20:19:25.792" v="88" actId="20577"/>
          <ac:spMkLst>
            <pc:docMk/>
            <pc:sldMk cId="2167302444" sldId="270"/>
            <ac:spMk id="8" creationId="{3B2FE872-8669-8F76-8629-ABF9925D829D}"/>
          </ac:spMkLst>
        </pc:spChg>
        <pc:graphicFrameChg chg="mod modGraphic">
          <ac:chgData name="Samira Hampton" userId="S::samira.hampton@dunwoodyga.gov::b4c78d97-fbbb-45b2-9ec9-9c88100d5e0b" providerId="AD" clId="Web-{06A45A11-2109-3ABA-9FC8-E517F2903820}" dt="2023-03-07T20:18:40.729" v="41"/>
          <ac:graphicFrameMkLst>
            <pc:docMk/>
            <pc:sldMk cId="2167302444" sldId="270"/>
            <ac:graphicFrameMk id="5" creationId="{97BDA62F-25F7-CBBB-312E-BA3EC4405A36}"/>
          </ac:graphicFrameMkLst>
        </pc:graphicFrameChg>
        <pc:graphicFrameChg chg="mod modGraphic">
          <ac:chgData name="Samira Hampton" userId="S::samira.hampton@dunwoodyga.gov::b4c78d97-fbbb-45b2-9ec9-9c88100d5e0b" providerId="AD" clId="Web-{06A45A11-2109-3ABA-9FC8-E517F2903820}" dt="2023-03-07T20:18:50.682" v="47"/>
          <ac:graphicFrameMkLst>
            <pc:docMk/>
            <pc:sldMk cId="2167302444" sldId="270"/>
            <ac:graphicFrameMk id="6" creationId="{71382EA6-2FA9-1446-DFBB-7C991C9DFFAE}"/>
          </ac:graphicFrameMkLst>
        </pc:graphicFrameChg>
      </pc:sldChg>
    </pc:docChg>
  </pc:docChgLst>
  <pc:docChgLst>
    <pc:chgData name="Jay Vinicki" userId="07d27807-aaae-449e-8b78-68721e18d6d0" providerId="ADAL" clId="{C7F7A420-5D8F-4F88-800E-277D9950FB55}"/>
    <pc:docChg chg="custSel addSld modSld">
      <pc:chgData name="Jay Vinicki" userId="07d27807-aaae-449e-8b78-68721e18d6d0" providerId="ADAL" clId="{C7F7A420-5D8F-4F88-800E-277D9950FB55}" dt="2023-03-02T17:33:24.939" v="260" actId="27636"/>
      <pc:docMkLst>
        <pc:docMk/>
      </pc:docMkLst>
      <pc:sldChg chg="modSp mod">
        <pc:chgData name="Jay Vinicki" userId="07d27807-aaae-449e-8b78-68721e18d6d0" providerId="ADAL" clId="{C7F7A420-5D8F-4F88-800E-277D9950FB55}" dt="2023-03-02T17:27:47.876" v="73" actId="20577"/>
        <pc:sldMkLst>
          <pc:docMk/>
          <pc:sldMk cId="4219680329" sldId="258"/>
        </pc:sldMkLst>
        <pc:spChg chg="mod">
          <ac:chgData name="Jay Vinicki" userId="07d27807-aaae-449e-8b78-68721e18d6d0" providerId="ADAL" clId="{C7F7A420-5D8F-4F88-800E-277D9950FB55}" dt="2023-03-02T17:27:47.876" v="73" actId="20577"/>
          <ac:spMkLst>
            <pc:docMk/>
            <pc:sldMk cId="4219680329" sldId="258"/>
            <ac:spMk id="16" creationId="{00000000-0000-0000-0000-000000000000}"/>
          </ac:spMkLst>
        </pc:spChg>
      </pc:sldChg>
      <pc:sldChg chg="modSp mod">
        <pc:chgData name="Jay Vinicki" userId="07d27807-aaae-449e-8b78-68721e18d6d0" providerId="ADAL" clId="{C7F7A420-5D8F-4F88-800E-277D9950FB55}" dt="2023-03-02T17:27:01.734" v="24" actId="27636"/>
        <pc:sldMkLst>
          <pc:docMk/>
          <pc:sldMk cId="2896458373" sldId="268"/>
        </pc:sldMkLst>
        <pc:spChg chg="mod">
          <ac:chgData name="Jay Vinicki" userId="07d27807-aaae-449e-8b78-68721e18d6d0" providerId="ADAL" clId="{C7F7A420-5D8F-4F88-800E-277D9950FB55}" dt="2023-03-02T17:27:01.734" v="24" actId="27636"/>
          <ac:spMkLst>
            <pc:docMk/>
            <pc:sldMk cId="2896458373" sldId="268"/>
            <ac:spMk id="3" creationId="{00F0C391-A805-8F07-851F-35B222D2A3C7}"/>
          </ac:spMkLst>
        </pc:spChg>
      </pc:sldChg>
      <pc:sldChg chg="modSp mod">
        <pc:chgData name="Jay Vinicki" userId="07d27807-aaae-449e-8b78-68721e18d6d0" providerId="ADAL" clId="{C7F7A420-5D8F-4F88-800E-277D9950FB55}" dt="2023-03-02T17:30:24.870" v="74"/>
        <pc:sldMkLst>
          <pc:docMk/>
          <pc:sldMk cId="1123333162" sldId="269"/>
        </pc:sldMkLst>
        <pc:spChg chg="mod">
          <ac:chgData name="Jay Vinicki" userId="07d27807-aaae-449e-8b78-68721e18d6d0" providerId="ADAL" clId="{C7F7A420-5D8F-4F88-800E-277D9950FB55}" dt="2023-03-02T17:30:24.870" v="74"/>
          <ac:spMkLst>
            <pc:docMk/>
            <pc:sldMk cId="1123333162" sldId="269"/>
            <ac:spMk id="3" creationId="{00F0C391-A805-8F07-851F-35B222D2A3C7}"/>
          </ac:spMkLst>
        </pc:spChg>
      </pc:sldChg>
      <pc:sldChg chg="modSp mod">
        <pc:chgData name="Jay Vinicki" userId="07d27807-aaae-449e-8b78-68721e18d6d0" providerId="ADAL" clId="{C7F7A420-5D8F-4F88-800E-277D9950FB55}" dt="2023-03-02T17:30:51.050" v="118" actId="27636"/>
        <pc:sldMkLst>
          <pc:docMk/>
          <pc:sldMk cId="3089942263" sldId="270"/>
        </pc:sldMkLst>
        <pc:spChg chg="mod">
          <ac:chgData name="Jay Vinicki" userId="07d27807-aaae-449e-8b78-68721e18d6d0" providerId="ADAL" clId="{C7F7A420-5D8F-4F88-800E-277D9950FB55}" dt="2023-03-02T17:30:51.050" v="118" actId="27636"/>
          <ac:spMkLst>
            <pc:docMk/>
            <pc:sldMk cId="3089942263" sldId="270"/>
            <ac:spMk id="3" creationId="{00F0C391-A805-8F07-851F-35B222D2A3C7}"/>
          </ac:spMkLst>
        </pc:spChg>
      </pc:sldChg>
      <pc:sldChg chg="modSp mod">
        <pc:chgData name="Jay Vinicki" userId="07d27807-aaae-449e-8b78-68721e18d6d0" providerId="ADAL" clId="{C7F7A420-5D8F-4F88-800E-277D9950FB55}" dt="2023-03-02T17:31:20.884" v="141" actId="27636"/>
        <pc:sldMkLst>
          <pc:docMk/>
          <pc:sldMk cId="1128767545" sldId="271"/>
        </pc:sldMkLst>
        <pc:spChg chg="mod">
          <ac:chgData name="Jay Vinicki" userId="07d27807-aaae-449e-8b78-68721e18d6d0" providerId="ADAL" clId="{C7F7A420-5D8F-4F88-800E-277D9950FB55}" dt="2023-03-02T17:31:20.884" v="141" actId="27636"/>
          <ac:spMkLst>
            <pc:docMk/>
            <pc:sldMk cId="1128767545" sldId="271"/>
            <ac:spMk id="3" creationId="{00F0C391-A805-8F07-851F-35B222D2A3C7}"/>
          </ac:spMkLst>
        </pc:spChg>
      </pc:sldChg>
      <pc:sldChg chg="modSp mod">
        <pc:chgData name="Jay Vinicki" userId="07d27807-aaae-449e-8b78-68721e18d6d0" providerId="ADAL" clId="{C7F7A420-5D8F-4F88-800E-277D9950FB55}" dt="2023-03-02T17:31:45.837" v="163" actId="27636"/>
        <pc:sldMkLst>
          <pc:docMk/>
          <pc:sldMk cId="3295378048" sldId="272"/>
        </pc:sldMkLst>
        <pc:spChg chg="mod">
          <ac:chgData name="Jay Vinicki" userId="07d27807-aaae-449e-8b78-68721e18d6d0" providerId="ADAL" clId="{C7F7A420-5D8F-4F88-800E-277D9950FB55}" dt="2023-03-02T17:31:45.837" v="163" actId="27636"/>
          <ac:spMkLst>
            <pc:docMk/>
            <pc:sldMk cId="3295378048" sldId="272"/>
            <ac:spMk id="3" creationId="{00F0C391-A805-8F07-851F-35B222D2A3C7}"/>
          </ac:spMkLst>
        </pc:spChg>
      </pc:sldChg>
      <pc:sldChg chg="modSp mod">
        <pc:chgData name="Jay Vinicki" userId="07d27807-aaae-449e-8b78-68721e18d6d0" providerId="ADAL" clId="{C7F7A420-5D8F-4F88-800E-277D9950FB55}" dt="2023-03-02T17:32:10.376" v="185" actId="27636"/>
        <pc:sldMkLst>
          <pc:docMk/>
          <pc:sldMk cId="2467381705" sldId="273"/>
        </pc:sldMkLst>
        <pc:spChg chg="mod">
          <ac:chgData name="Jay Vinicki" userId="07d27807-aaae-449e-8b78-68721e18d6d0" providerId="ADAL" clId="{C7F7A420-5D8F-4F88-800E-277D9950FB55}" dt="2023-03-02T17:32:10.376" v="185" actId="27636"/>
          <ac:spMkLst>
            <pc:docMk/>
            <pc:sldMk cId="2467381705" sldId="273"/>
            <ac:spMk id="3" creationId="{00F0C391-A805-8F07-851F-35B222D2A3C7}"/>
          </ac:spMkLst>
        </pc:spChg>
      </pc:sldChg>
      <pc:sldChg chg="modSp mod">
        <pc:chgData name="Jay Vinicki" userId="07d27807-aaae-449e-8b78-68721e18d6d0" providerId="ADAL" clId="{C7F7A420-5D8F-4F88-800E-277D9950FB55}" dt="2023-03-02T17:33:24.939" v="260" actId="27636"/>
        <pc:sldMkLst>
          <pc:docMk/>
          <pc:sldMk cId="3606343399" sldId="274"/>
        </pc:sldMkLst>
        <pc:spChg chg="mod">
          <ac:chgData name="Jay Vinicki" userId="07d27807-aaae-449e-8b78-68721e18d6d0" providerId="ADAL" clId="{C7F7A420-5D8F-4F88-800E-277D9950FB55}" dt="2023-03-02T17:33:24.939" v="260" actId="27636"/>
          <ac:spMkLst>
            <pc:docMk/>
            <pc:sldMk cId="3606343399" sldId="274"/>
            <ac:spMk id="3" creationId="{00F0C391-A805-8F07-851F-35B222D2A3C7}"/>
          </ac:spMkLst>
        </pc:spChg>
      </pc:sldChg>
      <pc:sldChg chg="modSp mod">
        <pc:chgData name="Jay Vinicki" userId="07d27807-aaae-449e-8b78-68721e18d6d0" providerId="ADAL" clId="{C7F7A420-5D8F-4F88-800E-277D9950FB55}" dt="2023-03-02T17:33:03.072" v="238" actId="27636"/>
        <pc:sldMkLst>
          <pc:docMk/>
          <pc:sldMk cId="3073807184" sldId="275"/>
        </pc:sldMkLst>
        <pc:spChg chg="mod">
          <ac:chgData name="Jay Vinicki" userId="07d27807-aaae-449e-8b78-68721e18d6d0" providerId="ADAL" clId="{C7F7A420-5D8F-4F88-800E-277D9950FB55}" dt="2023-03-02T17:33:03.072" v="238" actId="27636"/>
          <ac:spMkLst>
            <pc:docMk/>
            <pc:sldMk cId="3073807184" sldId="275"/>
            <ac:spMk id="3" creationId="{00F0C391-A805-8F07-851F-35B222D2A3C7}"/>
          </ac:spMkLst>
        </pc:spChg>
      </pc:sldChg>
      <pc:sldChg chg="modSp mod">
        <pc:chgData name="Jay Vinicki" userId="07d27807-aaae-449e-8b78-68721e18d6d0" providerId="ADAL" clId="{C7F7A420-5D8F-4F88-800E-277D9950FB55}" dt="2023-03-02T17:32:34.982" v="215" actId="27636"/>
        <pc:sldMkLst>
          <pc:docMk/>
          <pc:sldMk cId="2044829928" sldId="276"/>
        </pc:sldMkLst>
        <pc:spChg chg="mod">
          <ac:chgData name="Jay Vinicki" userId="07d27807-aaae-449e-8b78-68721e18d6d0" providerId="ADAL" clId="{C7F7A420-5D8F-4F88-800E-277D9950FB55}" dt="2023-03-02T17:32:34.982" v="215" actId="27636"/>
          <ac:spMkLst>
            <pc:docMk/>
            <pc:sldMk cId="2044829928" sldId="276"/>
            <ac:spMk id="3" creationId="{00F0C391-A805-8F07-851F-35B222D2A3C7}"/>
          </ac:spMkLst>
        </pc:spChg>
      </pc:sldChg>
      <pc:sldChg chg="modSp add mod">
        <pc:chgData name="Jay Vinicki" userId="07d27807-aaae-449e-8b78-68721e18d6d0" providerId="ADAL" clId="{C7F7A420-5D8F-4F88-800E-277D9950FB55}" dt="2023-03-02T17:27:16.508" v="47" actId="20577"/>
        <pc:sldMkLst>
          <pc:docMk/>
          <pc:sldMk cId="3962569053" sldId="277"/>
        </pc:sldMkLst>
        <pc:spChg chg="mod">
          <ac:chgData name="Jay Vinicki" userId="07d27807-aaae-449e-8b78-68721e18d6d0" providerId="ADAL" clId="{C7F7A420-5D8F-4F88-800E-277D9950FB55}" dt="2023-03-02T17:27:16.508" v="47" actId="20577"/>
          <ac:spMkLst>
            <pc:docMk/>
            <pc:sldMk cId="3962569053" sldId="277"/>
            <ac:spMk id="3" creationId="{00F0C391-A805-8F07-851F-35B222D2A3C7}"/>
          </ac:spMkLst>
        </pc:spChg>
      </pc:sldChg>
      <pc:sldChg chg="modSp add mod">
        <pc:chgData name="Jay Vinicki" userId="07d27807-aaae-449e-8b78-68721e18d6d0" providerId="ADAL" clId="{C7F7A420-5D8F-4F88-800E-277D9950FB55}" dt="2023-03-02T17:30:39.851" v="116" actId="20577"/>
        <pc:sldMkLst>
          <pc:docMk/>
          <pc:sldMk cId="2144706450" sldId="278"/>
        </pc:sldMkLst>
        <pc:spChg chg="mod">
          <ac:chgData name="Jay Vinicki" userId="07d27807-aaae-449e-8b78-68721e18d6d0" providerId="ADAL" clId="{C7F7A420-5D8F-4F88-800E-277D9950FB55}" dt="2023-03-02T17:30:39.851" v="116" actId="20577"/>
          <ac:spMkLst>
            <pc:docMk/>
            <pc:sldMk cId="2144706450" sldId="278"/>
            <ac:spMk id="3" creationId="{00F0C391-A805-8F07-851F-35B222D2A3C7}"/>
          </ac:spMkLst>
        </pc:spChg>
      </pc:sldChg>
      <pc:sldChg chg="modSp add mod">
        <pc:chgData name="Jay Vinicki" userId="07d27807-aaae-449e-8b78-68721e18d6d0" providerId="ADAL" clId="{C7F7A420-5D8F-4F88-800E-277D9950FB55}" dt="2023-03-02T17:31:04.429" v="139" actId="313"/>
        <pc:sldMkLst>
          <pc:docMk/>
          <pc:sldMk cId="981322872" sldId="279"/>
        </pc:sldMkLst>
        <pc:spChg chg="mod">
          <ac:chgData name="Jay Vinicki" userId="07d27807-aaae-449e-8b78-68721e18d6d0" providerId="ADAL" clId="{C7F7A420-5D8F-4F88-800E-277D9950FB55}" dt="2023-03-02T17:31:04.429" v="139" actId="313"/>
          <ac:spMkLst>
            <pc:docMk/>
            <pc:sldMk cId="981322872" sldId="279"/>
            <ac:spMk id="3" creationId="{00F0C391-A805-8F07-851F-35B222D2A3C7}"/>
          </ac:spMkLst>
        </pc:spChg>
      </pc:sldChg>
      <pc:sldChg chg="modSp add mod">
        <pc:chgData name="Jay Vinicki" userId="07d27807-aaae-449e-8b78-68721e18d6d0" providerId="ADAL" clId="{C7F7A420-5D8F-4F88-800E-277D9950FB55}" dt="2023-03-02T17:31:37.060" v="161" actId="313"/>
        <pc:sldMkLst>
          <pc:docMk/>
          <pc:sldMk cId="223931773" sldId="280"/>
        </pc:sldMkLst>
        <pc:spChg chg="mod">
          <ac:chgData name="Jay Vinicki" userId="07d27807-aaae-449e-8b78-68721e18d6d0" providerId="ADAL" clId="{C7F7A420-5D8F-4F88-800E-277D9950FB55}" dt="2023-03-02T17:31:37.060" v="161" actId="313"/>
          <ac:spMkLst>
            <pc:docMk/>
            <pc:sldMk cId="223931773" sldId="280"/>
            <ac:spMk id="3" creationId="{00F0C391-A805-8F07-851F-35B222D2A3C7}"/>
          </ac:spMkLst>
        </pc:spChg>
      </pc:sldChg>
      <pc:sldChg chg="modSp add mod">
        <pc:chgData name="Jay Vinicki" userId="07d27807-aaae-449e-8b78-68721e18d6d0" providerId="ADAL" clId="{C7F7A420-5D8F-4F88-800E-277D9950FB55}" dt="2023-03-02T17:32:00.419" v="183" actId="313"/>
        <pc:sldMkLst>
          <pc:docMk/>
          <pc:sldMk cId="4098748354" sldId="281"/>
        </pc:sldMkLst>
        <pc:spChg chg="mod">
          <ac:chgData name="Jay Vinicki" userId="07d27807-aaae-449e-8b78-68721e18d6d0" providerId="ADAL" clId="{C7F7A420-5D8F-4F88-800E-277D9950FB55}" dt="2023-03-02T17:32:00.419" v="183" actId="313"/>
          <ac:spMkLst>
            <pc:docMk/>
            <pc:sldMk cId="4098748354" sldId="281"/>
            <ac:spMk id="3" creationId="{00F0C391-A805-8F07-851F-35B222D2A3C7}"/>
          </ac:spMkLst>
        </pc:spChg>
      </pc:sldChg>
      <pc:sldChg chg="modSp add mod">
        <pc:chgData name="Jay Vinicki" userId="07d27807-aaae-449e-8b78-68721e18d6d0" providerId="ADAL" clId="{C7F7A420-5D8F-4F88-800E-277D9950FB55}" dt="2023-03-02T17:32:21.739" v="213" actId="20577"/>
        <pc:sldMkLst>
          <pc:docMk/>
          <pc:sldMk cId="2684887050" sldId="282"/>
        </pc:sldMkLst>
        <pc:spChg chg="mod">
          <ac:chgData name="Jay Vinicki" userId="07d27807-aaae-449e-8b78-68721e18d6d0" providerId="ADAL" clId="{C7F7A420-5D8F-4F88-800E-277D9950FB55}" dt="2023-03-02T17:32:21.739" v="213" actId="20577"/>
          <ac:spMkLst>
            <pc:docMk/>
            <pc:sldMk cId="2684887050" sldId="282"/>
            <ac:spMk id="3" creationId="{00F0C391-A805-8F07-851F-35B222D2A3C7}"/>
          </ac:spMkLst>
        </pc:spChg>
      </pc:sldChg>
      <pc:sldChg chg="modSp add mod">
        <pc:chgData name="Jay Vinicki" userId="07d27807-aaae-449e-8b78-68721e18d6d0" providerId="ADAL" clId="{C7F7A420-5D8F-4F88-800E-277D9950FB55}" dt="2023-03-02T17:32:52.149" v="236" actId="20577"/>
        <pc:sldMkLst>
          <pc:docMk/>
          <pc:sldMk cId="2340267473" sldId="283"/>
        </pc:sldMkLst>
        <pc:spChg chg="mod">
          <ac:chgData name="Jay Vinicki" userId="07d27807-aaae-449e-8b78-68721e18d6d0" providerId="ADAL" clId="{C7F7A420-5D8F-4F88-800E-277D9950FB55}" dt="2023-03-02T17:32:52.149" v="236" actId="20577"/>
          <ac:spMkLst>
            <pc:docMk/>
            <pc:sldMk cId="2340267473" sldId="283"/>
            <ac:spMk id="3" creationId="{00F0C391-A805-8F07-851F-35B222D2A3C7}"/>
          </ac:spMkLst>
        </pc:spChg>
      </pc:sldChg>
      <pc:sldChg chg="modSp add mod">
        <pc:chgData name="Jay Vinicki" userId="07d27807-aaae-449e-8b78-68721e18d6d0" providerId="ADAL" clId="{C7F7A420-5D8F-4F88-800E-277D9950FB55}" dt="2023-03-02T17:33:17.086" v="258" actId="313"/>
        <pc:sldMkLst>
          <pc:docMk/>
          <pc:sldMk cId="428433953" sldId="284"/>
        </pc:sldMkLst>
        <pc:spChg chg="mod">
          <ac:chgData name="Jay Vinicki" userId="07d27807-aaae-449e-8b78-68721e18d6d0" providerId="ADAL" clId="{C7F7A420-5D8F-4F88-800E-277D9950FB55}" dt="2023-03-02T17:33:17.086" v="258" actId="313"/>
          <ac:spMkLst>
            <pc:docMk/>
            <pc:sldMk cId="428433953" sldId="284"/>
            <ac:spMk id="3" creationId="{00F0C391-A805-8F07-851F-35B222D2A3C7}"/>
          </ac:spMkLst>
        </pc:spChg>
      </pc:sldChg>
    </pc:docChg>
  </pc:docChgLst>
  <pc:docChgLst>
    <pc:chgData name="Jay Vinicki" userId="07d27807-aaae-449e-8b78-68721e18d6d0" providerId="ADAL" clId="{52C6297F-44ED-400D-B35C-122F44BB82AA}"/>
    <pc:docChg chg="custSel addSld modSld">
      <pc:chgData name="Jay Vinicki" userId="07d27807-aaae-449e-8b78-68721e18d6d0" providerId="ADAL" clId="{52C6297F-44ED-400D-B35C-122F44BB82AA}" dt="2023-03-10T14:31:46.739" v="846" actId="20577"/>
      <pc:docMkLst>
        <pc:docMk/>
      </pc:docMkLst>
      <pc:sldChg chg="modSp mod">
        <pc:chgData name="Jay Vinicki" userId="07d27807-aaae-449e-8b78-68721e18d6d0" providerId="ADAL" clId="{52C6297F-44ED-400D-B35C-122F44BB82AA}" dt="2023-03-08T19:39:22.077" v="20" actId="20577"/>
        <pc:sldMkLst>
          <pc:docMk/>
          <pc:sldMk cId="4219680329" sldId="258"/>
        </pc:sldMkLst>
        <pc:spChg chg="mod">
          <ac:chgData name="Jay Vinicki" userId="07d27807-aaae-449e-8b78-68721e18d6d0" providerId="ADAL" clId="{52C6297F-44ED-400D-B35C-122F44BB82AA}" dt="2023-03-08T19:39:22.077" v="20" actId="20577"/>
          <ac:spMkLst>
            <pc:docMk/>
            <pc:sldMk cId="4219680329" sldId="258"/>
            <ac:spMk id="3" creationId="{00000000-0000-0000-0000-000000000000}"/>
          </ac:spMkLst>
        </pc:spChg>
        <pc:spChg chg="mod">
          <ac:chgData name="Jay Vinicki" userId="07d27807-aaae-449e-8b78-68721e18d6d0" providerId="ADAL" clId="{52C6297F-44ED-400D-B35C-122F44BB82AA}" dt="2023-03-08T19:39:17.326" v="15" actId="20577"/>
          <ac:spMkLst>
            <pc:docMk/>
            <pc:sldMk cId="4219680329" sldId="258"/>
            <ac:spMk id="16" creationId="{00000000-0000-0000-0000-000000000000}"/>
          </ac:spMkLst>
        </pc:spChg>
      </pc:sldChg>
      <pc:sldChg chg="addSp delSp modSp mod">
        <pc:chgData name="Jay Vinicki" userId="07d27807-aaae-449e-8b78-68721e18d6d0" providerId="ADAL" clId="{52C6297F-44ED-400D-B35C-122F44BB82AA}" dt="2023-03-10T14:28:50.534" v="344" actId="1076"/>
        <pc:sldMkLst>
          <pc:docMk/>
          <pc:sldMk cId="2167302444" sldId="270"/>
        </pc:sldMkLst>
        <pc:spChg chg="mod">
          <ac:chgData name="Jay Vinicki" userId="07d27807-aaae-449e-8b78-68721e18d6d0" providerId="ADAL" clId="{52C6297F-44ED-400D-B35C-122F44BB82AA}" dt="2023-03-10T14:27:52.525" v="194" actId="20577"/>
          <ac:spMkLst>
            <pc:docMk/>
            <pc:sldMk cId="2167302444" sldId="270"/>
            <ac:spMk id="2" creationId="{35029053-4CDB-78A3-EBD8-AD80AFB2534D}"/>
          </ac:spMkLst>
        </pc:spChg>
        <pc:spChg chg="add mod">
          <ac:chgData name="Jay Vinicki" userId="07d27807-aaae-449e-8b78-68721e18d6d0" providerId="ADAL" clId="{52C6297F-44ED-400D-B35C-122F44BB82AA}" dt="2023-03-10T14:28:50.534" v="344" actId="1076"/>
          <ac:spMkLst>
            <pc:docMk/>
            <pc:sldMk cId="2167302444" sldId="270"/>
            <ac:spMk id="3" creationId="{79D4F29D-05A3-4192-BBFD-2D50C095E34F}"/>
          </ac:spMkLst>
        </pc:spChg>
        <pc:spChg chg="add del mod">
          <ac:chgData name="Jay Vinicki" userId="07d27807-aaae-449e-8b78-68721e18d6d0" providerId="ADAL" clId="{52C6297F-44ED-400D-B35C-122F44BB82AA}" dt="2023-03-08T19:49:10.729" v="152" actId="478"/>
          <ac:spMkLst>
            <pc:docMk/>
            <pc:sldMk cId="2167302444" sldId="270"/>
            <ac:spMk id="7" creationId="{4E6C1BA7-3962-C88B-1184-C0586FE45EEB}"/>
          </ac:spMkLst>
        </pc:spChg>
        <pc:graphicFrameChg chg="add del mod">
          <ac:chgData name="Jay Vinicki" userId="07d27807-aaae-449e-8b78-68721e18d6d0" providerId="ADAL" clId="{52C6297F-44ED-400D-B35C-122F44BB82AA}" dt="2023-03-08T19:42:44.339" v="38"/>
          <ac:graphicFrameMkLst>
            <pc:docMk/>
            <pc:sldMk cId="2167302444" sldId="270"/>
            <ac:graphicFrameMk id="5" creationId="{0849F88C-3D38-CF97-8888-D5E2E6188E8F}"/>
          </ac:graphicFrameMkLst>
        </pc:graphicFrameChg>
        <pc:picChg chg="add del">
          <ac:chgData name="Jay Vinicki" userId="07d27807-aaae-449e-8b78-68721e18d6d0" providerId="ADAL" clId="{52C6297F-44ED-400D-B35C-122F44BB82AA}" dt="2023-03-08T19:42:32.878" v="36"/>
          <ac:picMkLst>
            <pc:docMk/>
            <pc:sldMk cId="2167302444" sldId="270"/>
            <ac:picMk id="3" creationId="{C143A98F-F7A2-EDE5-BC5E-B5FA4C906B9D}"/>
          </ac:picMkLst>
        </pc:picChg>
        <pc:picChg chg="add del mod">
          <ac:chgData name="Jay Vinicki" userId="07d27807-aaae-449e-8b78-68721e18d6d0" providerId="ADAL" clId="{52C6297F-44ED-400D-B35C-122F44BB82AA}" dt="2023-03-08T19:46:17.274" v="151" actId="478"/>
          <ac:picMkLst>
            <pc:docMk/>
            <pc:sldMk cId="2167302444" sldId="270"/>
            <ac:picMk id="6" creationId="{E31E0E97-8A87-791E-74A8-C6ADCFDE346B}"/>
          </ac:picMkLst>
        </pc:picChg>
        <pc:picChg chg="add mod">
          <ac:chgData name="Jay Vinicki" userId="07d27807-aaae-449e-8b78-68721e18d6d0" providerId="ADAL" clId="{52C6297F-44ED-400D-B35C-122F44BB82AA}" dt="2023-03-10T14:28:13.729" v="239" actId="1076"/>
          <ac:picMkLst>
            <pc:docMk/>
            <pc:sldMk cId="2167302444" sldId="270"/>
            <ac:picMk id="8" creationId="{572E0938-B1A9-4A52-62EA-2F888540DBA5}"/>
          </ac:picMkLst>
        </pc:picChg>
      </pc:sldChg>
      <pc:sldChg chg="addSp delSp modSp add mod">
        <pc:chgData name="Jay Vinicki" userId="07d27807-aaae-449e-8b78-68721e18d6d0" providerId="ADAL" clId="{52C6297F-44ED-400D-B35C-122F44BB82AA}" dt="2023-03-10T14:29:59.052" v="558" actId="313"/>
        <pc:sldMkLst>
          <pc:docMk/>
          <pc:sldMk cId="3364661998" sldId="271"/>
        </pc:sldMkLst>
        <pc:spChg chg="mod">
          <ac:chgData name="Jay Vinicki" userId="07d27807-aaae-449e-8b78-68721e18d6d0" providerId="ADAL" clId="{52C6297F-44ED-400D-B35C-122F44BB82AA}" dt="2023-03-10T14:28:07.213" v="238" actId="20577"/>
          <ac:spMkLst>
            <pc:docMk/>
            <pc:sldMk cId="3364661998" sldId="271"/>
            <ac:spMk id="2" creationId="{35029053-4CDB-78A3-EBD8-AD80AFB2534D}"/>
          </ac:spMkLst>
        </pc:spChg>
        <pc:spChg chg="add mod">
          <ac:chgData name="Jay Vinicki" userId="07d27807-aaae-449e-8b78-68721e18d6d0" providerId="ADAL" clId="{52C6297F-44ED-400D-B35C-122F44BB82AA}" dt="2023-03-10T14:29:59.052" v="558" actId="313"/>
          <ac:spMkLst>
            <pc:docMk/>
            <pc:sldMk cId="3364661998" sldId="271"/>
            <ac:spMk id="5" creationId="{5A71C363-85F6-F366-300D-914D42428F86}"/>
          </ac:spMkLst>
        </pc:spChg>
        <pc:picChg chg="add mod">
          <ac:chgData name="Jay Vinicki" userId="07d27807-aaae-449e-8b78-68721e18d6d0" providerId="ADAL" clId="{52C6297F-44ED-400D-B35C-122F44BB82AA}" dt="2023-03-10T14:28:57.246" v="346" actId="1076"/>
          <ac:picMkLst>
            <pc:docMk/>
            <pc:sldMk cId="3364661998" sldId="271"/>
            <ac:picMk id="3" creationId="{ABB1B3C4-9137-F050-CA06-48D82362CCA3}"/>
          </ac:picMkLst>
        </pc:picChg>
        <pc:picChg chg="del">
          <ac:chgData name="Jay Vinicki" userId="07d27807-aaae-449e-8b78-68721e18d6d0" providerId="ADAL" clId="{52C6297F-44ED-400D-B35C-122F44BB82AA}" dt="2023-03-08T20:20:38.427" v="157" actId="478"/>
          <ac:picMkLst>
            <pc:docMk/>
            <pc:sldMk cId="3364661998" sldId="271"/>
            <ac:picMk id="8" creationId="{572E0938-B1A9-4A52-62EA-2F888540DBA5}"/>
          </ac:picMkLst>
        </pc:picChg>
      </pc:sldChg>
      <pc:sldChg chg="addSp delSp modSp add mod">
        <pc:chgData name="Jay Vinicki" userId="07d27807-aaae-449e-8b78-68721e18d6d0" providerId="ADAL" clId="{52C6297F-44ED-400D-B35C-122F44BB82AA}" dt="2023-03-10T14:31:46.739" v="846" actId="20577"/>
        <pc:sldMkLst>
          <pc:docMk/>
          <pc:sldMk cId="65361333" sldId="272"/>
        </pc:sldMkLst>
        <pc:spChg chg="add mod">
          <ac:chgData name="Jay Vinicki" userId="07d27807-aaae-449e-8b78-68721e18d6d0" providerId="ADAL" clId="{52C6297F-44ED-400D-B35C-122F44BB82AA}" dt="2023-03-10T14:31:46.739" v="846" actId="20577"/>
          <ac:spMkLst>
            <pc:docMk/>
            <pc:sldMk cId="65361333" sldId="272"/>
            <ac:spMk id="3" creationId="{9838DB33-F00E-29CE-BE63-A6B04BE5AFF8}"/>
          </ac:spMkLst>
        </pc:spChg>
        <pc:picChg chg="del">
          <ac:chgData name="Jay Vinicki" userId="07d27807-aaae-449e-8b78-68721e18d6d0" providerId="ADAL" clId="{52C6297F-44ED-400D-B35C-122F44BB82AA}" dt="2023-03-08T20:21:43.058" v="161" actId="478"/>
          <ac:picMkLst>
            <pc:docMk/>
            <pc:sldMk cId="65361333" sldId="272"/>
            <ac:picMk id="3" creationId="{ABB1B3C4-9137-F050-CA06-48D82362CCA3}"/>
          </ac:picMkLst>
        </pc:picChg>
        <pc:picChg chg="add mod">
          <ac:chgData name="Jay Vinicki" userId="07d27807-aaae-449e-8b78-68721e18d6d0" providerId="ADAL" clId="{52C6297F-44ED-400D-B35C-122F44BB82AA}" dt="2023-03-10T14:30:12.092" v="561" actId="1076"/>
          <ac:picMkLst>
            <pc:docMk/>
            <pc:sldMk cId="65361333" sldId="272"/>
            <ac:picMk id="5" creationId="{278CB504-3380-0FB6-7D0F-F90CDF1314DE}"/>
          </ac:picMkLst>
        </pc:picChg>
      </pc:sldChg>
    </pc:docChg>
  </pc:docChgLst>
  <pc:docChgLst>
    <pc:chgData name="Samira Hampton" userId="S::samira.hampton@dunwoodyga.gov::b4c78d97-fbbb-45b2-9ec9-9c88100d5e0b" providerId="AD" clId="Web-{14A27134-8769-4AC0-9FDB-1A744FD3EA16}"/>
    <pc:docChg chg="addSld delSld modSld">
      <pc:chgData name="Samira Hampton" userId="S::samira.hampton@dunwoodyga.gov::b4c78d97-fbbb-45b2-9ec9-9c88100d5e0b" providerId="AD" clId="Web-{14A27134-8769-4AC0-9FDB-1A744FD3EA16}" dt="2023-03-07T20:13:48.909" v="544"/>
      <pc:docMkLst>
        <pc:docMk/>
      </pc:docMkLst>
      <pc:sldChg chg="addSp modSp">
        <pc:chgData name="Samira Hampton" userId="S::samira.hampton@dunwoodyga.gov::b4c78d97-fbbb-45b2-9ec9-9c88100d5e0b" providerId="AD" clId="Web-{14A27134-8769-4AC0-9FDB-1A744FD3EA16}" dt="2023-03-07T15:25:50.230" v="22" actId="14100"/>
        <pc:sldMkLst>
          <pc:docMk/>
          <pc:sldMk cId="3527759084" sldId="266"/>
        </pc:sldMkLst>
        <pc:spChg chg="mod">
          <ac:chgData name="Samira Hampton" userId="S::samira.hampton@dunwoodyga.gov::b4c78d97-fbbb-45b2-9ec9-9c88100d5e0b" providerId="AD" clId="Web-{14A27134-8769-4AC0-9FDB-1A744FD3EA16}" dt="2023-03-07T15:24:21.837" v="11" actId="20577"/>
          <ac:spMkLst>
            <pc:docMk/>
            <pc:sldMk cId="3527759084" sldId="266"/>
            <ac:spMk id="2" creationId="{EA45DA61-B176-F618-FBF4-EB510E810CDF}"/>
          </ac:spMkLst>
        </pc:spChg>
        <pc:spChg chg="mod">
          <ac:chgData name="Samira Hampton" userId="S::samira.hampton@dunwoodyga.gov::b4c78d97-fbbb-45b2-9ec9-9c88100d5e0b" providerId="AD" clId="Web-{14A27134-8769-4AC0-9FDB-1A744FD3EA16}" dt="2023-03-07T15:24:12.384" v="7" actId="20577"/>
          <ac:spMkLst>
            <pc:docMk/>
            <pc:sldMk cId="3527759084" sldId="266"/>
            <ac:spMk id="3" creationId="{00F0C391-A805-8F07-851F-35B222D2A3C7}"/>
          </ac:spMkLst>
        </pc:spChg>
        <pc:picChg chg="add mod">
          <ac:chgData name="Samira Hampton" userId="S::samira.hampton@dunwoodyga.gov::b4c78d97-fbbb-45b2-9ec9-9c88100d5e0b" providerId="AD" clId="Web-{14A27134-8769-4AC0-9FDB-1A744FD3EA16}" dt="2023-03-07T15:25:50.230" v="22" actId="14100"/>
          <ac:picMkLst>
            <pc:docMk/>
            <pc:sldMk cId="3527759084" sldId="266"/>
            <ac:picMk id="5" creationId="{162DDB0F-8950-5035-9B21-D9697A36379C}"/>
          </ac:picMkLst>
        </pc:picChg>
      </pc:sldChg>
      <pc:sldChg chg="addSp delSp modSp new">
        <pc:chgData name="Samira Hampton" userId="S::samira.hampton@dunwoodyga.gov::b4c78d97-fbbb-45b2-9ec9-9c88100d5e0b" providerId="AD" clId="Web-{14A27134-8769-4AC0-9FDB-1A744FD3EA16}" dt="2023-03-07T20:10:14.702" v="456" actId="1076"/>
        <pc:sldMkLst>
          <pc:docMk/>
          <pc:sldMk cId="917466660" sldId="267"/>
        </pc:sldMkLst>
        <pc:spChg chg="mod">
          <ac:chgData name="Samira Hampton" userId="S::samira.hampton@dunwoodyga.gov::b4c78d97-fbbb-45b2-9ec9-9c88100d5e0b" providerId="AD" clId="Web-{14A27134-8769-4AC0-9FDB-1A744FD3EA16}" dt="2023-03-07T16:19:46.049" v="350" actId="20577"/>
          <ac:spMkLst>
            <pc:docMk/>
            <pc:sldMk cId="917466660" sldId="267"/>
            <ac:spMk id="2" creationId="{5895A18F-A3BB-15B4-DB87-D445093663F7}"/>
          </ac:spMkLst>
        </pc:spChg>
        <pc:spChg chg="del">
          <ac:chgData name="Samira Hampton" userId="S::samira.hampton@dunwoodyga.gov::b4c78d97-fbbb-45b2-9ec9-9c88100d5e0b" providerId="AD" clId="Web-{14A27134-8769-4AC0-9FDB-1A744FD3EA16}" dt="2023-03-07T15:26:43.325" v="24"/>
          <ac:spMkLst>
            <pc:docMk/>
            <pc:sldMk cId="917466660" sldId="267"/>
            <ac:spMk id="3" creationId="{3AF62F01-EC93-07E5-3699-9BC7E8CB4182}"/>
          </ac:spMkLst>
        </pc:spChg>
        <pc:spChg chg="add del mod">
          <ac:chgData name="Samira Hampton" userId="S::samira.hampton@dunwoodyga.gov::b4c78d97-fbbb-45b2-9ec9-9c88100d5e0b" providerId="AD" clId="Web-{14A27134-8769-4AC0-9FDB-1A744FD3EA16}" dt="2023-03-07T20:08:01.434" v="447"/>
          <ac:spMkLst>
            <pc:docMk/>
            <pc:sldMk cId="917466660" sldId="267"/>
            <ac:spMk id="5" creationId="{2707178F-CAFD-894C-35C3-A653CDC7FFD8}"/>
          </ac:spMkLst>
        </pc:spChg>
        <pc:spChg chg="add">
          <ac:chgData name="Samira Hampton" userId="S::samira.hampton@dunwoodyga.gov::b4c78d97-fbbb-45b2-9ec9-9c88100d5e0b" providerId="AD" clId="Web-{14A27134-8769-4AC0-9FDB-1A744FD3EA16}" dt="2023-03-07T16:36:21.685" v="385"/>
          <ac:spMkLst>
            <pc:docMk/>
            <pc:sldMk cId="917466660" sldId="267"/>
            <ac:spMk id="7" creationId="{96E3BC2C-5641-E88F-944B-5355B78BCB1A}"/>
          </ac:spMkLst>
        </pc:spChg>
        <pc:spChg chg="add del mod">
          <ac:chgData name="Samira Hampton" userId="S::samira.hampton@dunwoodyga.gov::b4c78d97-fbbb-45b2-9ec9-9c88100d5e0b" providerId="AD" clId="Web-{14A27134-8769-4AC0-9FDB-1A744FD3EA16}" dt="2023-03-07T16:37:16.546" v="390"/>
          <ac:spMkLst>
            <pc:docMk/>
            <pc:sldMk cId="917466660" sldId="267"/>
            <ac:spMk id="9" creationId="{CB8EF71E-8F21-E224-9EDD-4451288656F4}"/>
          </ac:spMkLst>
        </pc:spChg>
        <pc:picChg chg="add del mod ord">
          <ac:chgData name="Samira Hampton" userId="S::samira.hampton@dunwoodyga.gov::b4c78d97-fbbb-45b2-9ec9-9c88100d5e0b" providerId="AD" clId="Web-{14A27134-8769-4AC0-9FDB-1A744FD3EA16}" dt="2023-03-07T16:36:42.201" v="387"/>
          <ac:picMkLst>
            <pc:docMk/>
            <pc:sldMk cId="917466660" sldId="267"/>
            <ac:picMk id="5" creationId="{5DE754F3-CEF0-5C3C-1ECE-79D7DFE42175}"/>
          </ac:picMkLst>
        </pc:picChg>
        <pc:picChg chg="add mod">
          <ac:chgData name="Samira Hampton" userId="S::samira.hampton@dunwoodyga.gov::b4c78d97-fbbb-45b2-9ec9-9c88100d5e0b" providerId="AD" clId="Web-{14A27134-8769-4AC0-9FDB-1A744FD3EA16}" dt="2023-03-07T20:10:14.702" v="456" actId="1076"/>
          <ac:picMkLst>
            <pc:docMk/>
            <pc:sldMk cId="917466660" sldId="267"/>
            <ac:picMk id="6" creationId="{F0C2CC7F-8AD9-9757-79B8-E8C20D1A7996}"/>
          </ac:picMkLst>
        </pc:picChg>
        <pc:picChg chg="add mod ord">
          <ac:chgData name="Samira Hampton" userId="S::samira.hampton@dunwoodyga.gov::b4c78d97-fbbb-45b2-9ec9-9c88100d5e0b" providerId="AD" clId="Web-{14A27134-8769-4AC0-9FDB-1A744FD3EA16}" dt="2023-03-07T20:10:00.405" v="451" actId="14100"/>
          <ac:picMkLst>
            <pc:docMk/>
            <pc:sldMk cId="917466660" sldId="267"/>
            <ac:picMk id="8" creationId="{57E79A5F-64FB-120B-7EB1-F89BCFCB60E2}"/>
          </ac:picMkLst>
        </pc:picChg>
        <pc:picChg chg="add mod">
          <ac:chgData name="Samira Hampton" userId="S::samira.hampton@dunwoodyga.gov::b4c78d97-fbbb-45b2-9ec9-9c88100d5e0b" providerId="AD" clId="Web-{14A27134-8769-4AC0-9FDB-1A744FD3EA16}" dt="2023-03-07T20:10:06.967" v="454" actId="1076"/>
          <ac:picMkLst>
            <pc:docMk/>
            <pc:sldMk cId="917466660" sldId="267"/>
            <ac:picMk id="9" creationId="{A7D2D9D8-2EDD-0504-03B3-AA4DB454796B}"/>
          </ac:picMkLst>
        </pc:picChg>
        <pc:picChg chg="add del mod ord">
          <ac:chgData name="Samira Hampton" userId="S::samira.hampton@dunwoodyga.gov::b4c78d97-fbbb-45b2-9ec9-9c88100d5e0b" providerId="AD" clId="Web-{14A27134-8769-4AC0-9FDB-1A744FD3EA16}" dt="2023-03-07T20:03:47.398" v="442"/>
          <ac:picMkLst>
            <pc:docMk/>
            <pc:sldMk cId="917466660" sldId="267"/>
            <ac:picMk id="10" creationId="{297FE00E-0B71-CB71-BF77-81978452437A}"/>
          </ac:picMkLst>
        </pc:picChg>
      </pc:sldChg>
      <pc:sldChg chg="new del">
        <pc:chgData name="Samira Hampton" userId="S::samira.hampton@dunwoodyga.gov::b4c78d97-fbbb-45b2-9ec9-9c88100d5e0b" providerId="AD" clId="Web-{14A27134-8769-4AC0-9FDB-1A744FD3EA16}" dt="2023-03-07T15:20:26.987" v="1"/>
        <pc:sldMkLst>
          <pc:docMk/>
          <pc:sldMk cId="3816328692" sldId="267"/>
        </pc:sldMkLst>
      </pc:sldChg>
      <pc:sldChg chg="addSp delSp modSp new">
        <pc:chgData name="Samira Hampton" userId="S::samira.hampton@dunwoodyga.gov::b4c78d97-fbbb-45b2-9ec9-9c88100d5e0b" providerId="AD" clId="Web-{14A27134-8769-4AC0-9FDB-1A744FD3EA16}" dt="2023-03-07T20:02:48.959" v="441" actId="20577"/>
        <pc:sldMkLst>
          <pc:docMk/>
          <pc:sldMk cId="3813869553" sldId="268"/>
        </pc:sldMkLst>
        <pc:spChg chg="mod">
          <ac:chgData name="Samira Hampton" userId="S::samira.hampton@dunwoodyga.gov::b4c78d97-fbbb-45b2-9ec9-9c88100d5e0b" providerId="AD" clId="Web-{14A27134-8769-4AC0-9FDB-1A744FD3EA16}" dt="2023-03-07T16:19:51.862" v="353" actId="20577"/>
          <ac:spMkLst>
            <pc:docMk/>
            <pc:sldMk cId="3813869553" sldId="268"/>
            <ac:spMk id="2" creationId="{23EDC1DA-947C-CE24-AF3B-ACEFB8DDF22E}"/>
          </ac:spMkLst>
        </pc:spChg>
        <pc:spChg chg="del">
          <ac:chgData name="Samira Hampton" userId="S::samira.hampton@dunwoodyga.gov::b4c78d97-fbbb-45b2-9ec9-9c88100d5e0b" providerId="AD" clId="Web-{14A27134-8769-4AC0-9FDB-1A744FD3EA16}" dt="2023-03-07T15:28:17.031" v="30"/>
          <ac:spMkLst>
            <pc:docMk/>
            <pc:sldMk cId="3813869553" sldId="268"/>
            <ac:spMk id="3" creationId="{01CE250E-8D1A-0A78-673D-0B2B39C086FF}"/>
          </ac:spMkLst>
        </pc:spChg>
        <pc:spChg chg="add mod">
          <ac:chgData name="Samira Hampton" userId="S::samira.hampton@dunwoodyga.gov::b4c78d97-fbbb-45b2-9ec9-9c88100d5e0b" providerId="AD" clId="Web-{14A27134-8769-4AC0-9FDB-1A744FD3EA16}" dt="2023-03-07T16:18:25.235" v="347" actId="20577"/>
          <ac:spMkLst>
            <pc:docMk/>
            <pc:sldMk cId="3813869553" sldId="268"/>
            <ac:spMk id="7" creationId="{F3F17345-58E5-861D-6D15-1D476C077B4D}"/>
          </ac:spMkLst>
        </pc:spChg>
        <pc:spChg chg="add mod">
          <ac:chgData name="Samira Hampton" userId="S::samira.hampton@dunwoodyga.gov::b4c78d97-fbbb-45b2-9ec9-9c88100d5e0b" providerId="AD" clId="Web-{14A27134-8769-4AC0-9FDB-1A744FD3EA16}" dt="2023-03-07T20:02:48.959" v="441" actId="20577"/>
          <ac:spMkLst>
            <pc:docMk/>
            <pc:sldMk cId="3813869553" sldId="268"/>
            <ac:spMk id="8" creationId="{BF9D5775-B7C6-150A-FC67-00482AC94C97}"/>
          </ac:spMkLst>
        </pc:spChg>
        <pc:picChg chg="add del mod">
          <ac:chgData name="Samira Hampton" userId="S::samira.hampton@dunwoodyga.gov::b4c78d97-fbbb-45b2-9ec9-9c88100d5e0b" providerId="AD" clId="Web-{14A27134-8769-4AC0-9FDB-1A744FD3EA16}" dt="2023-03-07T20:02:16.927" v="430"/>
          <ac:picMkLst>
            <pc:docMk/>
            <pc:sldMk cId="3813869553" sldId="268"/>
            <ac:picMk id="3" creationId="{23B3DC3A-EF46-232A-7781-8973111D01F5}"/>
          </ac:picMkLst>
        </pc:picChg>
        <pc:picChg chg="add del mod ord">
          <ac:chgData name="Samira Hampton" userId="S::samira.hampton@dunwoodyga.gov::b4c78d97-fbbb-45b2-9ec9-9c88100d5e0b" providerId="AD" clId="Web-{14A27134-8769-4AC0-9FDB-1A744FD3EA16}" dt="2023-03-07T16:14:50.354" v="325"/>
          <ac:picMkLst>
            <pc:docMk/>
            <pc:sldMk cId="3813869553" sldId="268"/>
            <ac:picMk id="5" creationId="{1AF85570-1F9A-AEAA-A334-C27BE9E2636E}"/>
          </ac:picMkLst>
        </pc:picChg>
        <pc:picChg chg="add mod">
          <ac:chgData name="Samira Hampton" userId="S::samira.hampton@dunwoodyga.gov::b4c78d97-fbbb-45b2-9ec9-9c88100d5e0b" providerId="AD" clId="Web-{14A27134-8769-4AC0-9FDB-1A744FD3EA16}" dt="2023-03-07T20:02:45.990" v="440" actId="1076"/>
          <ac:picMkLst>
            <pc:docMk/>
            <pc:sldMk cId="3813869553" sldId="268"/>
            <ac:picMk id="5" creationId="{2DFF67DA-79FD-1271-0807-843C5E3EC285}"/>
          </ac:picMkLst>
        </pc:picChg>
        <pc:picChg chg="add mod">
          <ac:chgData name="Samira Hampton" userId="S::samira.hampton@dunwoodyga.gov::b4c78d97-fbbb-45b2-9ec9-9c88100d5e0b" providerId="AD" clId="Web-{14A27134-8769-4AC0-9FDB-1A744FD3EA16}" dt="2023-03-07T20:02:37.209" v="436" actId="1076"/>
          <ac:picMkLst>
            <pc:docMk/>
            <pc:sldMk cId="3813869553" sldId="268"/>
            <ac:picMk id="6" creationId="{DB96E3BF-AD1C-B0F2-7F78-841883E11022}"/>
          </ac:picMkLst>
        </pc:picChg>
        <pc:picChg chg="add del mod">
          <ac:chgData name="Samira Hampton" userId="S::samira.hampton@dunwoodyga.gov::b4c78d97-fbbb-45b2-9ec9-9c88100d5e0b" providerId="AD" clId="Web-{14A27134-8769-4AC0-9FDB-1A744FD3EA16}" dt="2023-03-07T19:48:21.302" v="428"/>
          <ac:picMkLst>
            <pc:docMk/>
            <pc:sldMk cId="3813869553" sldId="268"/>
            <ac:picMk id="9" creationId="{A0861502-6420-AE63-3FD1-8547A3B6B54C}"/>
          </ac:picMkLst>
        </pc:picChg>
      </pc:sldChg>
      <pc:sldChg chg="addSp delSp modSp new">
        <pc:chgData name="Samira Hampton" userId="S::samira.hampton@dunwoodyga.gov::b4c78d97-fbbb-45b2-9ec9-9c88100d5e0b" providerId="AD" clId="Web-{14A27134-8769-4AC0-9FDB-1A744FD3EA16}" dt="2023-03-07T20:10:49.109" v="463"/>
        <pc:sldMkLst>
          <pc:docMk/>
          <pc:sldMk cId="3107213128" sldId="269"/>
        </pc:sldMkLst>
        <pc:spChg chg="mod">
          <ac:chgData name="Samira Hampton" userId="S::samira.hampton@dunwoodyga.gov::b4c78d97-fbbb-45b2-9ec9-9c88100d5e0b" providerId="AD" clId="Web-{14A27134-8769-4AC0-9FDB-1A744FD3EA16}" dt="2023-03-07T15:30:53.191" v="51" actId="20577"/>
          <ac:spMkLst>
            <pc:docMk/>
            <pc:sldMk cId="3107213128" sldId="269"/>
            <ac:spMk id="2" creationId="{4B61EBE1-F426-6846-4D20-1130BC95A7D4}"/>
          </ac:spMkLst>
        </pc:spChg>
        <pc:spChg chg="del">
          <ac:chgData name="Samira Hampton" userId="S::samira.hampton@dunwoodyga.gov::b4c78d97-fbbb-45b2-9ec9-9c88100d5e0b" providerId="AD" clId="Web-{14A27134-8769-4AC0-9FDB-1A744FD3EA16}" dt="2023-03-07T15:30:13.456" v="39"/>
          <ac:spMkLst>
            <pc:docMk/>
            <pc:sldMk cId="3107213128" sldId="269"/>
            <ac:spMk id="3" creationId="{61B09860-A74E-EF91-7E28-2E878E4FD528}"/>
          </ac:spMkLst>
        </pc:spChg>
        <pc:spChg chg="add mod">
          <ac:chgData name="Samira Hampton" userId="S::samira.hampton@dunwoodyga.gov::b4c78d97-fbbb-45b2-9ec9-9c88100d5e0b" providerId="AD" clId="Web-{14A27134-8769-4AC0-9FDB-1A744FD3EA16}" dt="2023-03-07T16:07:57.531" v="299" actId="20577"/>
          <ac:spMkLst>
            <pc:docMk/>
            <pc:sldMk cId="3107213128" sldId="269"/>
            <ac:spMk id="6" creationId="{A81FE70A-230F-78FF-46A8-E32A36484D0B}"/>
          </ac:spMkLst>
        </pc:spChg>
        <pc:spChg chg="add mod">
          <ac:chgData name="Samira Hampton" userId="S::samira.hampton@dunwoodyga.gov::b4c78d97-fbbb-45b2-9ec9-9c88100d5e0b" providerId="AD" clId="Web-{14A27134-8769-4AC0-9FDB-1A744FD3EA16}" dt="2023-03-07T16:08:02.172" v="301" actId="20577"/>
          <ac:spMkLst>
            <pc:docMk/>
            <pc:sldMk cId="3107213128" sldId="269"/>
            <ac:spMk id="12" creationId="{0C91FD6B-7658-F4D4-220C-0D63765EF253}"/>
          </ac:spMkLst>
        </pc:spChg>
        <pc:graphicFrameChg chg="add del mod modGraphic">
          <ac:chgData name="Samira Hampton" userId="S::samira.hampton@dunwoodyga.gov::b4c78d97-fbbb-45b2-9ec9-9c88100d5e0b" providerId="AD" clId="Web-{14A27134-8769-4AC0-9FDB-1A744FD3EA16}" dt="2023-03-07T15:45:12.526" v="67"/>
          <ac:graphicFrameMkLst>
            <pc:docMk/>
            <pc:sldMk cId="3107213128" sldId="269"/>
            <ac:graphicFrameMk id="7" creationId="{91D1AAEA-83ED-1CDC-F544-3602B0E93D2D}"/>
          </ac:graphicFrameMkLst>
        </pc:graphicFrameChg>
        <pc:graphicFrameChg chg="add del mod">
          <ac:chgData name="Samira Hampton" userId="S::samira.hampton@dunwoodyga.gov::b4c78d97-fbbb-45b2-9ec9-9c88100d5e0b" providerId="AD" clId="Web-{14A27134-8769-4AC0-9FDB-1A744FD3EA16}" dt="2023-03-07T15:45:19.886" v="70"/>
          <ac:graphicFrameMkLst>
            <pc:docMk/>
            <pc:sldMk cId="3107213128" sldId="269"/>
            <ac:graphicFrameMk id="9" creationId="{DBD40379-35A7-AD21-38A4-4D1B89AB0327}"/>
          </ac:graphicFrameMkLst>
        </pc:graphicFrameChg>
        <pc:graphicFrameChg chg="add del mod modGraphic">
          <ac:chgData name="Samira Hampton" userId="S::samira.hampton@dunwoodyga.gov::b4c78d97-fbbb-45b2-9ec9-9c88100d5e0b" providerId="AD" clId="Web-{14A27134-8769-4AC0-9FDB-1A744FD3EA16}" dt="2023-03-07T15:50:09.831" v="91"/>
          <ac:graphicFrameMkLst>
            <pc:docMk/>
            <pc:sldMk cId="3107213128" sldId="269"/>
            <ac:graphicFrameMk id="10" creationId="{9774E946-F953-7E93-8DCB-3DB3A70CDCC9}"/>
          </ac:graphicFrameMkLst>
        </pc:graphicFrameChg>
        <pc:graphicFrameChg chg="add mod modGraphic">
          <ac:chgData name="Samira Hampton" userId="S::samira.hampton@dunwoodyga.gov::b4c78d97-fbbb-45b2-9ec9-9c88100d5e0b" providerId="AD" clId="Web-{14A27134-8769-4AC0-9FDB-1A744FD3EA16}" dt="2023-03-07T20:10:37.421" v="459" actId="1076"/>
          <ac:graphicFrameMkLst>
            <pc:docMk/>
            <pc:sldMk cId="3107213128" sldId="269"/>
            <ac:graphicFrameMk id="11" creationId="{DAF129C2-03C6-0889-BE4F-846264E57BCD}"/>
          </ac:graphicFrameMkLst>
        </pc:graphicFrameChg>
        <pc:graphicFrameChg chg="add mod modGraphic">
          <ac:chgData name="Samira Hampton" userId="S::samira.hampton@dunwoodyga.gov::b4c78d97-fbbb-45b2-9ec9-9c88100d5e0b" providerId="AD" clId="Web-{14A27134-8769-4AC0-9FDB-1A744FD3EA16}" dt="2023-03-07T20:10:49.109" v="463"/>
          <ac:graphicFrameMkLst>
            <pc:docMk/>
            <pc:sldMk cId="3107213128" sldId="269"/>
            <ac:graphicFrameMk id="13" creationId="{1857BC36-FC86-8B9B-7315-E5BB1969EFEF}"/>
          </ac:graphicFrameMkLst>
        </pc:graphicFrameChg>
        <pc:picChg chg="add mod ord">
          <ac:chgData name="Samira Hampton" userId="S::samira.hampton@dunwoodyga.gov::b4c78d97-fbbb-45b2-9ec9-9c88100d5e0b" providerId="AD" clId="Web-{14A27134-8769-4AC0-9FDB-1A744FD3EA16}" dt="2023-03-07T16:08:11.313" v="303" actId="14100"/>
          <ac:picMkLst>
            <pc:docMk/>
            <pc:sldMk cId="3107213128" sldId="269"/>
            <ac:picMk id="5" creationId="{3FC5FD6A-134F-BD35-3F74-13F97DDBED67}"/>
          </ac:picMkLst>
        </pc:picChg>
      </pc:sldChg>
      <pc:sldChg chg="addSp delSp modSp new">
        <pc:chgData name="Samira Hampton" userId="S::samira.hampton@dunwoodyga.gov::b4c78d97-fbbb-45b2-9ec9-9c88100d5e0b" providerId="AD" clId="Web-{14A27134-8769-4AC0-9FDB-1A744FD3EA16}" dt="2023-03-07T20:13:48.909" v="544"/>
        <pc:sldMkLst>
          <pc:docMk/>
          <pc:sldMk cId="2167302444" sldId="270"/>
        </pc:sldMkLst>
        <pc:spChg chg="mod">
          <ac:chgData name="Samira Hampton" userId="S::samira.hampton@dunwoodyga.gov::b4c78d97-fbbb-45b2-9ec9-9c88100d5e0b" providerId="AD" clId="Web-{14A27134-8769-4AC0-9FDB-1A744FD3EA16}" dt="2023-03-07T16:20:45.770" v="384" actId="20577"/>
          <ac:spMkLst>
            <pc:docMk/>
            <pc:sldMk cId="2167302444" sldId="270"/>
            <ac:spMk id="2" creationId="{35029053-4CDB-78A3-EBD8-AD80AFB2534D}"/>
          </ac:spMkLst>
        </pc:spChg>
        <pc:spChg chg="del">
          <ac:chgData name="Samira Hampton" userId="S::samira.hampton@dunwoodyga.gov::b4c78d97-fbbb-45b2-9ec9-9c88100d5e0b" providerId="AD" clId="Web-{14A27134-8769-4AC0-9FDB-1A744FD3EA16}" dt="2023-03-07T20:11:19.203" v="464"/>
          <ac:spMkLst>
            <pc:docMk/>
            <pc:sldMk cId="2167302444" sldId="270"/>
            <ac:spMk id="3" creationId="{973CD59D-73FB-E30F-39B7-40DDD5B379B2}"/>
          </ac:spMkLst>
        </pc:spChg>
        <pc:spChg chg="add mod">
          <ac:chgData name="Samira Hampton" userId="S::samira.hampton@dunwoodyga.gov::b4c78d97-fbbb-45b2-9ec9-9c88100d5e0b" providerId="AD" clId="Web-{14A27134-8769-4AC0-9FDB-1A744FD3EA16}" dt="2023-03-07T20:12:34.189" v="491" actId="20577"/>
          <ac:spMkLst>
            <pc:docMk/>
            <pc:sldMk cId="2167302444" sldId="270"/>
            <ac:spMk id="7" creationId="{A3E0BC88-8755-6108-843B-7887B753F996}"/>
          </ac:spMkLst>
        </pc:spChg>
        <pc:spChg chg="add mod">
          <ac:chgData name="Samira Hampton" userId="S::samira.hampton@dunwoodyga.gov::b4c78d97-fbbb-45b2-9ec9-9c88100d5e0b" providerId="AD" clId="Web-{14A27134-8769-4AC0-9FDB-1A744FD3EA16}" dt="2023-03-07T20:12:57.236" v="508" actId="20577"/>
          <ac:spMkLst>
            <pc:docMk/>
            <pc:sldMk cId="2167302444" sldId="270"/>
            <ac:spMk id="8" creationId="{3B2FE872-8669-8F76-8629-ABF9925D829D}"/>
          </ac:spMkLst>
        </pc:spChg>
        <pc:graphicFrameChg chg="add mod ord modGraphic">
          <ac:chgData name="Samira Hampton" userId="S::samira.hampton@dunwoodyga.gov::b4c78d97-fbbb-45b2-9ec9-9c88100d5e0b" providerId="AD" clId="Web-{14A27134-8769-4AC0-9FDB-1A744FD3EA16}" dt="2023-03-07T20:13:48.909" v="544"/>
          <ac:graphicFrameMkLst>
            <pc:docMk/>
            <pc:sldMk cId="2167302444" sldId="270"/>
            <ac:graphicFrameMk id="5" creationId="{97BDA62F-25F7-CBBB-312E-BA3EC4405A36}"/>
          </ac:graphicFrameMkLst>
        </pc:graphicFrameChg>
        <pc:graphicFrameChg chg="add mod modGraphic">
          <ac:chgData name="Samira Hampton" userId="S::samira.hampton@dunwoodyga.gov::b4c78d97-fbbb-45b2-9ec9-9c88100d5e0b" providerId="AD" clId="Web-{14A27134-8769-4AC0-9FDB-1A744FD3EA16}" dt="2023-03-07T20:13:36.221" v="528"/>
          <ac:graphicFrameMkLst>
            <pc:docMk/>
            <pc:sldMk cId="2167302444" sldId="270"/>
            <ac:graphicFrameMk id="6" creationId="{71382EA6-2FA9-1446-DFBB-7C991C9DFFAE}"/>
          </ac:graphicFrameMkLst>
        </pc:graphicFrameChg>
      </pc:sldChg>
      <pc:sldChg chg="addSp delSp modSp new del">
        <pc:chgData name="Samira Hampton" userId="S::samira.hampton@dunwoodyga.gov::b4c78d97-fbbb-45b2-9ec9-9c88100d5e0b" providerId="AD" clId="Web-{14A27134-8769-4AC0-9FDB-1A744FD3EA16}" dt="2023-03-07T20:10:19.343" v="457"/>
        <pc:sldMkLst>
          <pc:docMk/>
          <pc:sldMk cId="2012441985" sldId="271"/>
        </pc:sldMkLst>
        <pc:spChg chg="mod">
          <ac:chgData name="Samira Hampton" userId="S::samira.hampton@dunwoodyga.gov::b4c78d97-fbbb-45b2-9ec9-9c88100d5e0b" providerId="AD" clId="Web-{14A27134-8769-4AC0-9FDB-1A744FD3EA16}" dt="2023-03-07T16:37:36.750" v="402" actId="20577"/>
          <ac:spMkLst>
            <pc:docMk/>
            <pc:sldMk cId="2012441985" sldId="271"/>
            <ac:spMk id="2" creationId="{1EE23646-4749-4915-BBA1-CEF22B5A2A5F}"/>
          </ac:spMkLst>
        </pc:spChg>
        <pc:spChg chg="del">
          <ac:chgData name="Samira Hampton" userId="S::samira.hampton@dunwoodyga.gov::b4c78d97-fbbb-45b2-9ec9-9c88100d5e0b" providerId="AD" clId="Web-{14A27134-8769-4AC0-9FDB-1A744FD3EA16}" dt="2023-03-07T16:38:59.814" v="403"/>
          <ac:spMkLst>
            <pc:docMk/>
            <pc:sldMk cId="2012441985" sldId="271"/>
            <ac:spMk id="3" creationId="{FA4C0A7A-9904-B2B0-9EE2-C126FB95C008}"/>
          </ac:spMkLst>
        </pc:spChg>
        <pc:spChg chg="add mod">
          <ac:chgData name="Samira Hampton" userId="S::samira.hampton@dunwoodyga.gov::b4c78d97-fbbb-45b2-9ec9-9c88100d5e0b" providerId="AD" clId="Web-{14A27134-8769-4AC0-9FDB-1A744FD3EA16}" dt="2023-03-07T16:41:27.084" v="422"/>
          <ac:spMkLst>
            <pc:docMk/>
            <pc:sldMk cId="2012441985" sldId="271"/>
            <ac:spMk id="7" creationId="{EAA34473-36FC-ABDD-FA57-7AF3F77FFAE7}"/>
          </ac:spMkLst>
        </pc:spChg>
        <pc:picChg chg="add del mod ord">
          <ac:chgData name="Samira Hampton" userId="S::samira.hampton@dunwoodyga.gov::b4c78d97-fbbb-45b2-9ec9-9c88100d5e0b" providerId="AD" clId="Web-{14A27134-8769-4AC0-9FDB-1A744FD3EA16}" dt="2023-03-07T16:41:27.084" v="422"/>
          <ac:picMkLst>
            <pc:docMk/>
            <pc:sldMk cId="2012441985" sldId="271"/>
            <ac:picMk id="5" creationId="{A7C987D3-EEB5-CD7F-92AE-8F4BBB643D74}"/>
          </ac:picMkLst>
        </pc:picChg>
      </pc:sldChg>
    </pc:docChg>
  </pc:docChgLst>
  <pc:docChgLst>
    <pc:chgData name="Jay Vinicki" userId="07d27807-aaae-449e-8b78-68721e18d6d0" providerId="ADAL" clId="{AA7EA0BE-3B12-4DE8-BB74-52422ACB9C24}"/>
    <pc:docChg chg="custSel delSld modSld">
      <pc:chgData name="Jay Vinicki" userId="07d27807-aaae-449e-8b78-68721e18d6d0" providerId="ADAL" clId="{AA7EA0BE-3B12-4DE8-BB74-52422ACB9C24}" dt="2023-03-07T21:21:07.908" v="92" actId="478"/>
      <pc:docMkLst>
        <pc:docMk/>
      </pc:docMkLst>
      <pc:sldChg chg="modSp mod">
        <pc:chgData name="Jay Vinicki" userId="07d27807-aaae-449e-8b78-68721e18d6d0" providerId="ADAL" clId="{AA7EA0BE-3B12-4DE8-BB74-52422ACB9C24}" dt="2023-03-02T18:44:10.707" v="85" actId="20577"/>
        <pc:sldMkLst>
          <pc:docMk/>
          <pc:sldMk cId="4219680329" sldId="258"/>
        </pc:sldMkLst>
        <pc:spChg chg="mod">
          <ac:chgData name="Jay Vinicki" userId="07d27807-aaae-449e-8b78-68721e18d6d0" providerId="ADAL" clId="{AA7EA0BE-3B12-4DE8-BB74-52422ACB9C24}" dt="2023-03-02T18:44:10.707" v="85" actId="20577"/>
          <ac:spMkLst>
            <pc:docMk/>
            <pc:sldMk cId="4219680329" sldId="258"/>
            <ac:spMk id="16" creationId="{00000000-0000-0000-0000-000000000000}"/>
          </ac:spMkLst>
        </pc:spChg>
      </pc:sldChg>
      <pc:sldChg chg="modSp del mod">
        <pc:chgData name="Jay Vinicki" userId="07d27807-aaae-449e-8b78-68721e18d6d0" providerId="ADAL" clId="{AA7EA0BE-3B12-4DE8-BB74-52422ACB9C24}" dt="2023-03-07T21:20:52.568" v="86" actId="2696"/>
        <pc:sldMkLst>
          <pc:docMk/>
          <pc:sldMk cId="3527759084" sldId="266"/>
        </pc:sldMkLst>
        <pc:spChg chg="mod">
          <ac:chgData name="Jay Vinicki" userId="07d27807-aaae-449e-8b78-68721e18d6d0" providerId="ADAL" clId="{AA7EA0BE-3B12-4DE8-BB74-52422ACB9C24}" dt="2023-03-02T18:43:35.555" v="46" actId="20577"/>
          <ac:spMkLst>
            <pc:docMk/>
            <pc:sldMk cId="3527759084" sldId="266"/>
            <ac:spMk id="2" creationId="{EA45DA61-B176-F618-FBF4-EB510E810CDF}"/>
          </ac:spMkLst>
        </pc:spChg>
        <pc:spChg chg="mod">
          <ac:chgData name="Jay Vinicki" userId="07d27807-aaae-449e-8b78-68721e18d6d0" providerId="ADAL" clId="{AA7EA0BE-3B12-4DE8-BB74-52422ACB9C24}" dt="2023-03-02T18:43:55.575" v="69" actId="114"/>
          <ac:spMkLst>
            <pc:docMk/>
            <pc:sldMk cId="3527759084" sldId="266"/>
            <ac:spMk id="3" creationId="{00F0C391-A805-8F07-851F-35B222D2A3C7}"/>
          </ac:spMkLst>
        </pc:spChg>
      </pc:sldChg>
      <pc:sldChg chg="del">
        <pc:chgData name="Jay Vinicki" userId="07d27807-aaae-449e-8b78-68721e18d6d0" providerId="ADAL" clId="{AA7EA0BE-3B12-4DE8-BB74-52422ACB9C24}" dt="2023-03-02T18:43:15.446" v="0" actId="2696"/>
        <pc:sldMkLst>
          <pc:docMk/>
          <pc:sldMk cId="187517735" sldId="267"/>
        </pc:sldMkLst>
      </pc:sldChg>
      <pc:sldChg chg="del">
        <pc:chgData name="Jay Vinicki" userId="07d27807-aaae-449e-8b78-68721e18d6d0" providerId="ADAL" clId="{AA7EA0BE-3B12-4DE8-BB74-52422ACB9C24}" dt="2023-03-07T21:20:52.568" v="86" actId="2696"/>
        <pc:sldMkLst>
          <pc:docMk/>
          <pc:sldMk cId="917466660" sldId="267"/>
        </pc:sldMkLst>
      </pc:sldChg>
      <pc:sldChg chg="del">
        <pc:chgData name="Jay Vinicki" userId="07d27807-aaae-449e-8b78-68721e18d6d0" providerId="ADAL" clId="{AA7EA0BE-3B12-4DE8-BB74-52422ACB9C24}" dt="2023-03-02T18:43:15.446" v="0" actId="2696"/>
        <pc:sldMkLst>
          <pc:docMk/>
          <pc:sldMk cId="2896458373" sldId="268"/>
        </pc:sldMkLst>
      </pc:sldChg>
      <pc:sldChg chg="del">
        <pc:chgData name="Jay Vinicki" userId="07d27807-aaae-449e-8b78-68721e18d6d0" providerId="ADAL" clId="{AA7EA0BE-3B12-4DE8-BB74-52422ACB9C24}" dt="2023-03-07T21:20:52.568" v="86" actId="2696"/>
        <pc:sldMkLst>
          <pc:docMk/>
          <pc:sldMk cId="3813869553" sldId="268"/>
        </pc:sldMkLst>
      </pc:sldChg>
      <pc:sldChg chg="del">
        <pc:chgData name="Jay Vinicki" userId="07d27807-aaae-449e-8b78-68721e18d6d0" providerId="ADAL" clId="{AA7EA0BE-3B12-4DE8-BB74-52422ACB9C24}" dt="2023-03-02T18:43:15.446" v="0" actId="2696"/>
        <pc:sldMkLst>
          <pc:docMk/>
          <pc:sldMk cId="1123333162" sldId="269"/>
        </pc:sldMkLst>
      </pc:sldChg>
      <pc:sldChg chg="del">
        <pc:chgData name="Jay Vinicki" userId="07d27807-aaae-449e-8b78-68721e18d6d0" providerId="ADAL" clId="{AA7EA0BE-3B12-4DE8-BB74-52422ACB9C24}" dt="2023-03-07T21:20:52.568" v="86" actId="2696"/>
        <pc:sldMkLst>
          <pc:docMk/>
          <pc:sldMk cId="3107213128" sldId="269"/>
        </pc:sldMkLst>
      </pc:sldChg>
      <pc:sldChg chg="addSp delSp modSp mod">
        <pc:chgData name="Jay Vinicki" userId="07d27807-aaae-449e-8b78-68721e18d6d0" providerId="ADAL" clId="{AA7EA0BE-3B12-4DE8-BB74-52422ACB9C24}" dt="2023-03-07T21:21:07.908" v="92" actId="478"/>
        <pc:sldMkLst>
          <pc:docMk/>
          <pc:sldMk cId="2167302444" sldId="270"/>
        </pc:sldMkLst>
        <pc:spChg chg="del">
          <ac:chgData name="Jay Vinicki" userId="07d27807-aaae-449e-8b78-68721e18d6d0" providerId="ADAL" clId="{AA7EA0BE-3B12-4DE8-BB74-52422ACB9C24}" dt="2023-03-07T21:20:57.593" v="87" actId="478"/>
          <ac:spMkLst>
            <pc:docMk/>
            <pc:sldMk cId="2167302444" sldId="270"/>
            <ac:spMk id="7" creationId="{A3E0BC88-8755-6108-843B-7887B753F996}"/>
          </ac:spMkLst>
        </pc:spChg>
        <pc:spChg chg="del">
          <ac:chgData name="Jay Vinicki" userId="07d27807-aaae-449e-8b78-68721e18d6d0" providerId="ADAL" clId="{AA7EA0BE-3B12-4DE8-BB74-52422ACB9C24}" dt="2023-03-07T21:21:07.908" v="92" actId="478"/>
          <ac:spMkLst>
            <pc:docMk/>
            <pc:sldMk cId="2167302444" sldId="270"/>
            <ac:spMk id="8" creationId="{3B2FE872-8669-8F76-8629-ABF9925D829D}"/>
          </ac:spMkLst>
        </pc:spChg>
        <pc:spChg chg="add del mod">
          <ac:chgData name="Jay Vinicki" userId="07d27807-aaae-449e-8b78-68721e18d6d0" providerId="ADAL" clId="{AA7EA0BE-3B12-4DE8-BB74-52422ACB9C24}" dt="2023-03-07T21:21:04.556" v="90" actId="478"/>
          <ac:spMkLst>
            <pc:docMk/>
            <pc:sldMk cId="2167302444" sldId="270"/>
            <ac:spMk id="9" creationId="{9F524354-E460-D10A-7A77-D4A1BA9973D8}"/>
          </ac:spMkLst>
        </pc:spChg>
        <pc:graphicFrameChg chg="del mod">
          <ac:chgData name="Jay Vinicki" userId="07d27807-aaae-449e-8b78-68721e18d6d0" providerId="ADAL" clId="{AA7EA0BE-3B12-4DE8-BB74-52422ACB9C24}" dt="2023-03-07T21:20:59.769" v="89" actId="478"/>
          <ac:graphicFrameMkLst>
            <pc:docMk/>
            <pc:sldMk cId="2167302444" sldId="270"/>
            <ac:graphicFrameMk id="5" creationId="{97BDA62F-25F7-CBBB-312E-BA3EC4405A36}"/>
          </ac:graphicFrameMkLst>
        </pc:graphicFrameChg>
        <pc:graphicFrameChg chg="del">
          <ac:chgData name="Jay Vinicki" userId="07d27807-aaae-449e-8b78-68721e18d6d0" providerId="ADAL" clId="{AA7EA0BE-3B12-4DE8-BB74-52422ACB9C24}" dt="2023-03-07T21:21:06.441" v="91" actId="478"/>
          <ac:graphicFrameMkLst>
            <pc:docMk/>
            <pc:sldMk cId="2167302444" sldId="270"/>
            <ac:graphicFrameMk id="6" creationId="{71382EA6-2FA9-1446-DFBB-7C991C9DFFAE}"/>
          </ac:graphicFrameMkLst>
        </pc:graphicFrameChg>
      </pc:sldChg>
      <pc:sldChg chg="del">
        <pc:chgData name="Jay Vinicki" userId="07d27807-aaae-449e-8b78-68721e18d6d0" providerId="ADAL" clId="{AA7EA0BE-3B12-4DE8-BB74-52422ACB9C24}" dt="2023-03-02T18:43:15.446" v="0" actId="2696"/>
        <pc:sldMkLst>
          <pc:docMk/>
          <pc:sldMk cId="3089942263" sldId="270"/>
        </pc:sldMkLst>
      </pc:sldChg>
      <pc:sldChg chg="del">
        <pc:chgData name="Jay Vinicki" userId="07d27807-aaae-449e-8b78-68721e18d6d0" providerId="ADAL" clId="{AA7EA0BE-3B12-4DE8-BB74-52422ACB9C24}" dt="2023-03-02T18:43:15.446" v="0" actId="2696"/>
        <pc:sldMkLst>
          <pc:docMk/>
          <pc:sldMk cId="1128767545" sldId="271"/>
        </pc:sldMkLst>
      </pc:sldChg>
      <pc:sldChg chg="del">
        <pc:chgData name="Jay Vinicki" userId="07d27807-aaae-449e-8b78-68721e18d6d0" providerId="ADAL" clId="{AA7EA0BE-3B12-4DE8-BB74-52422ACB9C24}" dt="2023-03-02T18:43:15.446" v="0" actId="2696"/>
        <pc:sldMkLst>
          <pc:docMk/>
          <pc:sldMk cId="3295378048" sldId="272"/>
        </pc:sldMkLst>
      </pc:sldChg>
      <pc:sldChg chg="del">
        <pc:chgData name="Jay Vinicki" userId="07d27807-aaae-449e-8b78-68721e18d6d0" providerId="ADAL" clId="{AA7EA0BE-3B12-4DE8-BB74-52422ACB9C24}" dt="2023-03-02T18:43:15.446" v="0" actId="2696"/>
        <pc:sldMkLst>
          <pc:docMk/>
          <pc:sldMk cId="2467381705" sldId="273"/>
        </pc:sldMkLst>
      </pc:sldChg>
      <pc:sldChg chg="del">
        <pc:chgData name="Jay Vinicki" userId="07d27807-aaae-449e-8b78-68721e18d6d0" providerId="ADAL" clId="{AA7EA0BE-3B12-4DE8-BB74-52422ACB9C24}" dt="2023-03-02T18:43:15.446" v="0" actId="2696"/>
        <pc:sldMkLst>
          <pc:docMk/>
          <pc:sldMk cId="3606343399" sldId="274"/>
        </pc:sldMkLst>
      </pc:sldChg>
      <pc:sldChg chg="del">
        <pc:chgData name="Jay Vinicki" userId="07d27807-aaae-449e-8b78-68721e18d6d0" providerId="ADAL" clId="{AA7EA0BE-3B12-4DE8-BB74-52422ACB9C24}" dt="2023-03-02T18:43:15.446" v="0" actId="2696"/>
        <pc:sldMkLst>
          <pc:docMk/>
          <pc:sldMk cId="3073807184" sldId="275"/>
        </pc:sldMkLst>
      </pc:sldChg>
      <pc:sldChg chg="del">
        <pc:chgData name="Jay Vinicki" userId="07d27807-aaae-449e-8b78-68721e18d6d0" providerId="ADAL" clId="{AA7EA0BE-3B12-4DE8-BB74-52422ACB9C24}" dt="2023-03-02T18:43:15.446" v="0" actId="2696"/>
        <pc:sldMkLst>
          <pc:docMk/>
          <pc:sldMk cId="2044829928" sldId="276"/>
        </pc:sldMkLst>
      </pc:sldChg>
      <pc:sldChg chg="del">
        <pc:chgData name="Jay Vinicki" userId="07d27807-aaae-449e-8b78-68721e18d6d0" providerId="ADAL" clId="{AA7EA0BE-3B12-4DE8-BB74-52422ACB9C24}" dt="2023-03-02T18:43:15.446" v="0" actId="2696"/>
        <pc:sldMkLst>
          <pc:docMk/>
          <pc:sldMk cId="3962569053" sldId="277"/>
        </pc:sldMkLst>
      </pc:sldChg>
      <pc:sldChg chg="del">
        <pc:chgData name="Jay Vinicki" userId="07d27807-aaae-449e-8b78-68721e18d6d0" providerId="ADAL" clId="{AA7EA0BE-3B12-4DE8-BB74-52422ACB9C24}" dt="2023-03-02T18:43:15.446" v="0" actId="2696"/>
        <pc:sldMkLst>
          <pc:docMk/>
          <pc:sldMk cId="2144706450" sldId="278"/>
        </pc:sldMkLst>
      </pc:sldChg>
      <pc:sldChg chg="del">
        <pc:chgData name="Jay Vinicki" userId="07d27807-aaae-449e-8b78-68721e18d6d0" providerId="ADAL" clId="{AA7EA0BE-3B12-4DE8-BB74-52422ACB9C24}" dt="2023-03-02T18:43:15.446" v="0" actId="2696"/>
        <pc:sldMkLst>
          <pc:docMk/>
          <pc:sldMk cId="981322872" sldId="279"/>
        </pc:sldMkLst>
      </pc:sldChg>
      <pc:sldChg chg="del">
        <pc:chgData name="Jay Vinicki" userId="07d27807-aaae-449e-8b78-68721e18d6d0" providerId="ADAL" clId="{AA7EA0BE-3B12-4DE8-BB74-52422ACB9C24}" dt="2023-03-02T18:43:15.446" v="0" actId="2696"/>
        <pc:sldMkLst>
          <pc:docMk/>
          <pc:sldMk cId="223931773" sldId="280"/>
        </pc:sldMkLst>
      </pc:sldChg>
      <pc:sldChg chg="del">
        <pc:chgData name="Jay Vinicki" userId="07d27807-aaae-449e-8b78-68721e18d6d0" providerId="ADAL" clId="{AA7EA0BE-3B12-4DE8-BB74-52422ACB9C24}" dt="2023-03-02T18:43:15.446" v="0" actId="2696"/>
        <pc:sldMkLst>
          <pc:docMk/>
          <pc:sldMk cId="4098748354" sldId="281"/>
        </pc:sldMkLst>
      </pc:sldChg>
      <pc:sldChg chg="del">
        <pc:chgData name="Jay Vinicki" userId="07d27807-aaae-449e-8b78-68721e18d6d0" providerId="ADAL" clId="{AA7EA0BE-3B12-4DE8-BB74-52422ACB9C24}" dt="2023-03-02T18:43:15.446" v="0" actId="2696"/>
        <pc:sldMkLst>
          <pc:docMk/>
          <pc:sldMk cId="2684887050" sldId="282"/>
        </pc:sldMkLst>
      </pc:sldChg>
      <pc:sldChg chg="del">
        <pc:chgData name="Jay Vinicki" userId="07d27807-aaae-449e-8b78-68721e18d6d0" providerId="ADAL" clId="{AA7EA0BE-3B12-4DE8-BB74-52422ACB9C24}" dt="2023-03-02T18:43:15.446" v="0" actId="2696"/>
        <pc:sldMkLst>
          <pc:docMk/>
          <pc:sldMk cId="2340267473" sldId="283"/>
        </pc:sldMkLst>
      </pc:sldChg>
      <pc:sldChg chg="del">
        <pc:chgData name="Jay Vinicki" userId="07d27807-aaae-449e-8b78-68721e18d6d0" providerId="ADAL" clId="{AA7EA0BE-3B12-4DE8-BB74-52422ACB9C24}" dt="2023-03-02T18:43:15.446" v="0" actId="2696"/>
        <pc:sldMkLst>
          <pc:docMk/>
          <pc:sldMk cId="428433953"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D6D0B-DB88-40D5-8CE2-188B0E93C222}" type="datetimeFigureOut">
              <a:rPr lang="en-US" smtClean="0"/>
              <a:t>3/10/2023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4BFDE-B61F-4DA3-9046-FAAD0027F3C9}" type="slidenum">
              <a:rPr lang="en-US" smtClean="0"/>
              <a:t>‹#›</a:t>
            </a:fld>
            <a:endParaRPr lang="en-US"/>
          </a:p>
        </p:txBody>
      </p:sp>
    </p:spTree>
    <p:extLst>
      <p:ext uri="{BB962C8B-B14F-4D97-AF65-F5344CB8AC3E}">
        <p14:creationId xmlns:p14="http://schemas.microsoft.com/office/powerpoint/2010/main" val="134058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7" y="-323851"/>
            <a:ext cx="9143999" cy="5821081"/>
          </a:xfrm>
          <a:prstGeom prst="rect">
            <a:avLst/>
          </a:prstGeom>
        </p:spPr>
      </p:pic>
      <p:sp>
        <p:nvSpPr>
          <p:cNvPr id="14" name="Rectangle 13"/>
          <p:cNvSpPr/>
          <p:nvPr userDrawn="1"/>
        </p:nvSpPr>
        <p:spPr>
          <a:xfrm>
            <a:off x="17887" y="4386329"/>
            <a:ext cx="9143999" cy="247167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886" y="1628617"/>
            <a:ext cx="9144000" cy="2612572"/>
          </a:xfrm>
          <a:prstGeom prst="rect">
            <a:avLst/>
          </a:prstGeom>
        </p:spPr>
      </p:pic>
      <p:sp>
        <p:nvSpPr>
          <p:cNvPr id="16" name="Title 15"/>
          <p:cNvSpPr>
            <a:spLocks noGrp="1"/>
          </p:cNvSpPr>
          <p:nvPr>
            <p:ph type="ctrTitle"/>
          </p:nvPr>
        </p:nvSpPr>
        <p:spPr>
          <a:xfrm>
            <a:off x="681263" y="4018953"/>
            <a:ext cx="7772400" cy="2387600"/>
          </a:xfrm>
        </p:spPr>
        <p:txBody>
          <a:bodyPr>
            <a:normAutofit/>
          </a:bodyPr>
          <a:lstStyle>
            <a:lvl1pPr>
              <a:defRPr sz="4800"/>
            </a:lvl1pPr>
          </a:lstStyle>
          <a:p>
            <a:r>
              <a:rPr lang="en-US" sz="5400">
                <a:solidFill>
                  <a:schemeClr val="bg1"/>
                </a:solidFill>
                <a:latin typeface="Arial" panose="020B0604020202020204" pitchFamily="34" charset="0"/>
                <a:cs typeface="Arial" panose="020B0604020202020204" pitchFamily="34" charset="0"/>
              </a:rPr>
              <a:t>Click to edit Master title style</a:t>
            </a:r>
          </a:p>
        </p:txBody>
      </p:sp>
      <p:sp>
        <p:nvSpPr>
          <p:cNvPr id="17" name="Oval 16"/>
          <p:cNvSpPr/>
          <p:nvPr userDrawn="1"/>
        </p:nvSpPr>
        <p:spPr>
          <a:xfrm>
            <a:off x="306308" y="135709"/>
            <a:ext cx="1453896" cy="1371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2262909" y="36951"/>
            <a:ext cx="1280160" cy="128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4027649" y="462113"/>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5810514" y="348457"/>
            <a:ext cx="1280160" cy="128016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userDrawn="1"/>
        </p:nvSpPr>
        <p:spPr>
          <a:xfrm>
            <a:off x="7682248" y="148107"/>
            <a:ext cx="1280160" cy="128016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userDrawn="1"/>
        </p:nvSpPr>
        <p:spPr>
          <a:xfrm>
            <a:off x="681263" y="6037221"/>
            <a:ext cx="8204200" cy="369332"/>
          </a:xfrm>
          <a:prstGeom prst="rect">
            <a:avLst/>
          </a:prstGeom>
          <a:noFill/>
        </p:spPr>
        <p:txBody>
          <a:bodyPr wrap="square" rtlCol="0">
            <a:spAutoFit/>
          </a:bodyPr>
          <a:lstStyle/>
          <a:p>
            <a:r>
              <a:rPr lang="en-US" sz="1800">
                <a:solidFill>
                  <a:schemeClr val="bg1"/>
                </a:solidFill>
                <a:latin typeface="Arial" panose="020B0604020202020204" pitchFamily="34" charset="0"/>
                <a:cs typeface="Arial" panose="020B0604020202020204" pitchFamily="34" charset="0"/>
              </a:rPr>
              <a:t>Click to add subhead</a:t>
            </a:r>
          </a:p>
        </p:txBody>
      </p:sp>
    </p:spTree>
    <p:extLst>
      <p:ext uri="{BB962C8B-B14F-4D97-AF65-F5344CB8AC3E}">
        <p14:creationId xmlns:p14="http://schemas.microsoft.com/office/powerpoint/2010/main" val="418653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301FA-506F-42DD-8EDC-41B7ADD89B94}"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74529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4FCA2-2175-4E5C-8488-DCD849E003DF}"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38316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B4B87A-14C9-4E70-8F39-FDC5361DB4BA}"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36453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D9B22-8DFD-41F2-B861-ED93BE2B82BB}" type="datetime1">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244412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7308A-AC1A-4E8D-9503-6004FE66D305}" type="datetime1">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392452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03D0F5-53AC-4A29-BFEA-0DAE3F2B3397}" type="datetime1">
              <a:rPr lang="en-US" smtClean="0"/>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980A2-F130-4742-89EA-C23F98879079}" type="slidenum">
              <a:rPr lang="en-US" smtClean="0"/>
              <a:t>‹#›</a:t>
            </a:fld>
            <a:endParaRPr lang="en-US"/>
          </a:p>
        </p:txBody>
      </p:sp>
      <p:sp>
        <p:nvSpPr>
          <p:cNvPr id="10" name="Rectangle 9"/>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61561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ECD110-B063-49E4-9CE0-A515D4F34A82}" type="datetime1">
              <a:rPr lang="en-US" smtClean="0"/>
              <a:t>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980A2-F130-4742-89EA-C23F98879079}" type="slidenum">
              <a:rPr lang="en-US" smtClean="0"/>
              <a:t>‹#›</a:t>
            </a:fld>
            <a:endParaRPr lang="en-US"/>
          </a:p>
        </p:txBody>
      </p:sp>
      <p:sp>
        <p:nvSpPr>
          <p:cNvPr id="6" name="Rectangle 5"/>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358860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3B1B8-7DA8-488E-AFE4-27C202E1A7C3}" type="datetime1">
              <a:rPr lang="en-US" smtClean="0"/>
              <a:t>3/10/2023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980A2-F130-4742-89EA-C23F98879079}" type="slidenum">
              <a:rPr lang="en-US" smtClean="0"/>
              <a:t>‹#›</a:t>
            </a:fld>
            <a:endParaRPr lang="en-US"/>
          </a:p>
        </p:txBody>
      </p:sp>
      <p:sp>
        <p:nvSpPr>
          <p:cNvPr id="5" name="Rectangle 4"/>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279087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17D00-416A-4F61-9321-1A2500F06C0A}" type="datetime1">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4251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3E29EC-7868-4835-99E4-AA181D9756F6}" type="datetime1">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29384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835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148669"/>
            <a:ext cx="7886700" cy="5028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67432-EF44-44E0-A27D-DC8E639226E3}" type="datetime1">
              <a:rPr lang="en-US" smtClean="0"/>
              <a:t>3/10/2023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980A2-F130-4742-89EA-C23F98879079}" type="slidenum">
              <a:rPr lang="en-US" smtClean="0"/>
              <a:t>‹#›</a:t>
            </a:fld>
            <a:endParaRPr lang="en-US"/>
          </a:p>
        </p:txBody>
      </p:sp>
    </p:spTree>
    <p:extLst>
      <p:ext uri="{BB962C8B-B14F-4D97-AF65-F5344CB8AC3E}">
        <p14:creationId xmlns:p14="http://schemas.microsoft.com/office/powerpoint/2010/main" val="2690750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b="1" u="sng"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 y="-238355"/>
            <a:ext cx="9143999" cy="4772862"/>
          </a:xfrm>
          <a:prstGeom prst="rect">
            <a:avLst/>
          </a:prstGeom>
        </p:spPr>
      </p:pic>
      <p:sp>
        <p:nvSpPr>
          <p:cNvPr id="28" name="Rectangle 27"/>
          <p:cNvSpPr/>
          <p:nvPr/>
        </p:nvSpPr>
        <p:spPr>
          <a:xfrm>
            <a:off x="17886" y="4325546"/>
            <a:ext cx="9143999" cy="249550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886" y="1628617"/>
            <a:ext cx="9144000" cy="2612572"/>
          </a:xfrm>
          <a:prstGeom prst="rect">
            <a:avLst/>
          </a:prstGeom>
        </p:spPr>
      </p:pic>
      <p:sp>
        <p:nvSpPr>
          <p:cNvPr id="16" name="Title 15"/>
          <p:cNvSpPr>
            <a:spLocks noGrp="1"/>
          </p:cNvSpPr>
          <p:nvPr>
            <p:ph type="ctrTitle"/>
          </p:nvPr>
        </p:nvSpPr>
        <p:spPr>
          <a:xfrm>
            <a:off x="549928" y="3795362"/>
            <a:ext cx="7772400" cy="2387600"/>
          </a:xfrm>
        </p:spPr>
        <p:txBody>
          <a:bodyPr>
            <a:normAutofit/>
          </a:bodyPr>
          <a:lstStyle/>
          <a:p>
            <a:r>
              <a:rPr lang="en-US" sz="4000" dirty="0">
                <a:solidFill>
                  <a:schemeClr val="bg1"/>
                </a:solidFill>
                <a:latin typeface="Arial" panose="020B0604020202020204" pitchFamily="34" charset="0"/>
                <a:cs typeface="Arial" panose="020B0604020202020204" pitchFamily="34" charset="0"/>
              </a:rPr>
              <a:t>City Council Retreat</a:t>
            </a:r>
            <a:br>
              <a:rPr lang="en-US" sz="4000" dirty="0">
                <a:solidFill>
                  <a:schemeClr val="bg1"/>
                </a:solidFill>
                <a:latin typeface="Arial" panose="020B0604020202020204" pitchFamily="34" charset="0"/>
                <a:cs typeface="Arial" panose="020B0604020202020204" pitchFamily="34" charset="0"/>
              </a:rPr>
            </a:br>
            <a:r>
              <a:rPr lang="en-US" sz="4000" dirty="0">
                <a:solidFill>
                  <a:schemeClr val="bg1"/>
                </a:solidFill>
                <a:latin typeface="Arial" panose="020B0604020202020204" pitchFamily="34" charset="0"/>
                <a:cs typeface="Arial" panose="020B0604020202020204" pitchFamily="34" charset="0"/>
              </a:rPr>
              <a:t>CARES/ARP Update</a:t>
            </a:r>
          </a:p>
        </p:txBody>
      </p:sp>
      <p:sp>
        <p:nvSpPr>
          <p:cNvPr id="3" name="Subtitle 2"/>
          <p:cNvSpPr>
            <a:spLocks noGrp="1"/>
          </p:cNvSpPr>
          <p:nvPr>
            <p:ph type="subTitle" idx="4294967295"/>
          </p:nvPr>
        </p:nvSpPr>
        <p:spPr>
          <a:xfrm>
            <a:off x="549928" y="5759715"/>
            <a:ext cx="6858000" cy="1655762"/>
          </a:xfrm>
        </p:spPr>
        <p:txBody>
          <a:bodyPr>
            <a:normAutofit/>
          </a:bodyPr>
          <a:lstStyle/>
          <a:p>
            <a:pPr marL="0" indent="0">
              <a:buNone/>
            </a:pPr>
            <a:r>
              <a:rPr lang="en-US" sz="1800" dirty="0">
                <a:solidFill>
                  <a:schemeClr val="bg1"/>
                </a:solidFill>
              </a:rPr>
              <a:t>March 22-23</a:t>
            </a:r>
            <a:r>
              <a:rPr lang="en-US" sz="1800" dirty="0">
                <a:solidFill>
                  <a:schemeClr val="bg1"/>
                </a:solidFill>
                <a:latin typeface="Arial" panose="020B0604020202020204" pitchFamily="34" charset="0"/>
                <a:cs typeface="Arial" panose="020B0604020202020204" pitchFamily="34" charset="0"/>
              </a:rPr>
              <a:t>, 2023</a:t>
            </a:r>
            <a:endParaRPr lang="en-US" sz="2000" dirty="0">
              <a:solidFill>
                <a:schemeClr val="bg1"/>
              </a:solidFill>
              <a:latin typeface="Arial" panose="020B0604020202020204" pitchFamily="34" charset="0"/>
              <a:cs typeface="Arial" panose="020B0604020202020204" pitchFamily="34" charset="0"/>
            </a:endParaRPr>
          </a:p>
        </p:txBody>
      </p:sp>
      <p:sp>
        <p:nvSpPr>
          <p:cNvPr id="8" name="Oval 7"/>
          <p:cNvSpPr/>
          <p:nvPr/>
        </p:nvSpPr>
        <p:spPr>
          <a:xfrm>
            <a:off x="306308" y="135709"/>
            <a:ext cx="1453896" cy="1371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62909" y="36951"/>
            <a:ext cx="1280160" cy="128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27649" y="462113"/>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10514" y="348457"/>
            <a:ext cx="1280160" cy="128016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82248" y="148107"/>
            <a:ext cx="1280160" cy="128016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68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9053-4CDB-78A3-EBD8-AD80AFB2534D}"/>
              </a:ext>
            </a:extLst>
          </p:cNvPr>
          <p:cNvSpPr>
            <a:spLocks noGrp="1"/>
          </p:cNvSpPr>
          <p:nvPr>
            <p:ph type="title"/>
          </p:nvPr>
        </p:nvSpPr>
        <p:spPr/>
        <p:txBody>
          <a:bodyPr>
            <a:normAutofit/>
          </a:bodyPr>
          <a:lstStyle/>
          <a:p>
            <a:r>
              <a:rPr lang="en-US" sz="2800" dirty="0">
                <a:latin typeface="Arial Black"/>
              </a:rPr>
              <a:t>Jan 31, 2023 Status – CARES 2</a:t>
            </a:r>
            <a:endParaRPr lang="en-US" sz="2800" dirty="0"/>
          </a:p>
        </p:txBody>
      </p:sp>
      <p:sp>
        <p:nvSpPr>
          <p:cNvPr id="4" name="Slide Number Placeholder 3">
            <a:extLst>
              <a:ext uri="{FF2B5EF4-FFF2-40B4-BE49-F238E27FC236}">
                <a16:creationId xmlns:a16="http://schemas.microsoft.com/office/drawing/2014/main" id="{44DC1EC2-EE0F-A946-C71C-15A367DA5954}"/>
              </a:ext>
            </a:extLst>
          </p:cNvPr>
          <p:cNvSpPr>
            <a:spLocks noGrp="1"/>
          </p:cNvSpPr>
          <p:nvPr>
            <p:ph type="sldNum" sz="quarter" idx="12"/>
          </p:nvPr>
        </p:nvSpPr>
        <p:spPr/>
        <p:txBody>
          <a:bodyPr/>
          <a:lstStyle/>
          <a:p>
            <a:fld id="{3E6980A2-F130-4742-89EA-C23F98879079}" type="slidenum">
              <a:rPr lang="en-US" smtClean="0"/>
              <a:t>2</a:t>
            </a:fld>
            <a:endParaRPr lang="en-US"/>
          </a:p>
        </p:txBody>
      </p:sp>
      <p:pic>
        <p:nvPicPr>
          <p:cNvPr id="8" name="Picture 7">
            <a:extLst>
              <a:ext uri="{FF2B5EF4-FFF2-40B4-BE49-F238E27FC236}">
                <a16:creationId xmlns:a16="http://schemas.microsoft.com/office/drawing/2014/main" id="{572E0938-B1A9-4A52-62EA-2F888540DBA5}"/>
              </a:ext>
            </a:extLst>
          </p:cNvPr>
          <p:cNvPicPr>
            <a:picLocks noChangeAspect="1"/>
          </p:cNvPicPr>
          <p:nvPr/>
        </p:nvPicPr>
        <p:blipFill>
          <a:blip r:embed="rId2"/>
          <a:stretch>
            <a:fillRect/>
          </a:stretch>
        </p:blipFill>
        <p:spPr>
          <a:xfrm>
            <a:off x="1640893" y="1050367"/>
            <a:ext cx="6127750" cy="3502950"/>
          </a:xfrm>
          <a:prstGeom prst="rect">
            <a:avLst/>
          </a:prstGeom>
        </p:spPr>
      </p:pic>
      <p:sp>
        <p:nvSpPr>
          <p:cNvPr id="3" name="TextBox 2">
            <a:extLst>
              <a:ext uri="{FF2B5EF4-FFF2-40B4-BE49-F238E27FC236}">
                <a16:creationId xmlns:a16="http://schemas.microsoft.com/office/drawing/2014/main" id="{79D4F29D-05A3-4192-BBFD-2D50C095E34F}"/>
              </a:ext>
            </a:extLst>
          </p:cNvPr>
          <p:cNvSpPr txBox="1"/>
          <p:nvPr/>
        </p:nvSpPr>
        <p:spPr>
          <a:xfrm>
            <a:off x="636282" y="4986780"/>
            <a:ext cx="8136971" cy="369332"/>
          </a:xfrm>
          <a:prstGeom prst="rect">
            <a:avLst/>
          </a:prstGeom>
          <a:noFill/>
        </p:spPr>
        <p:txBody>
          <a:bodyPr wrap="none" rtlCol="0">
            <a:spAutoFit/>
          </a:bodyPr>
          <a:lstStyle/>
          <a:p>
            <a:r>
              <a:rPr lang="en-US" dirty="0"/>
              <a:t>There is some funding still available most of which is in economic development areas.</a:t>
            </a:r>
          </a:p>
        </p:txBody>
      </p:sp>
    </p:spTree>
    <p:extLst>
      <p:ext uri="{BB962C8B-B14F-4D97-AF65-F5344CB8AC3E}">
        <p14:creationId xmlns:p14="http://schemas.microsoft.com/office/powerpoint/2010/main" val="216730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9053-4CDB-78A3-EBD8-AD80AFB2534D}"/>
              </a:ext>
            </a:extLst>
          </p:cNvPr>
          <p:cNvSpPr>
            <a:spLocks noGrp="1"/>
          </p:cNvSpPr>
          <p:nvPr>
            <p:ph type="title"/>
          </p:nvPr>
        </p:nvSpPr>
        <p:spPr/>
        <p:txBody>
          <a:bodyPr>
            <a:normAutofit/>
          </a:bodyPr>
          <a:lstStyle/>
          <a:p>
            <a:r>
              <a:rPr lang="en-US" sz="2800" dirty="0">
                <a:latin typeface="Arial Black"/>
              </a:rPr>
              <a:t>January 31, 2023 Status – ARP 1 and 2</a:t>
            </a:r>
            <a:endParaRPr lang="en-US" sz="2800" dirty="0"/>
          </a:p>
        </p:txBody>
      </p:sp>
      <p:sp>
        <p:nvSpPr>
          <p:cNvPr id="4" name="Slide Number Placeholder 3">
            <a:extLst>
              <a:ext uri="{FF2B5EF4-FFF2-40B4-BE49-F238E27FC236}">
                <a16:creationId xmlns:a16="http://schemas.microsoft.com/office/drawing/2014/main" id="{44DC1EC2-EE0F-A946-C71C-15A367DA5954}"/>
              </a:ext>
            </a:extLst>
          </p:cNvPr>
          <p:cNvSpPr>
            <a:spLocks noGrp="1"/>
          </p:cNvSpPr>
          <p:nvPr>
            <p:ph type="sldNum" sz="quarter" idx="12"/>
          </p:nvPr>
        </p:nvSpPr>
        <p:spPr/>
        <p:txBody>
          <a:bodyPr/>
          <a:lstStyle/>
          <a:p>
            <a:fld id="{3E6980A2-F130-4742-89EA-C23F98879079}" type="slidenum">
              <a:rPr lang="en-US" smtClean="0"/>
              <a:t>3</a:t>
            </a:fld>
            <a:endParaRPr lang="en-US"/>
          </a:p>
        </p:txBody>
      </p:sp>
      <p:pic>
        <p:nvPicPr>
          <p:cNvPr id="3" name="Picture 2">
            <a:extLst>
              <a:ext uri="{FF2B5EF4-FFF2-40B4-BE49-F238E27FC236}">
                <a16:creationId xmlns:a16="http://schemas.microsoft.com/office/drawing/2014/main" id="{ABB1B3C4-9137-F050-CA06-48D82362CCA3}"/>
              </a:ext>
            </a:extLst>
          </p:cNvPr>
          <p:cNvPicPr>
            <a:picLocks noChangeAspect="1"/>
          </p:cNvPicPr>
          <p:nvPr/>
        </p:nvPicPr>
        <p:blipFill>
          <a:blip r:embed="rId2"/>
          <a:stretch>
            <a:fillRect/>
          </a:stretch>
        </p:blipFill>
        <p:spPr>
          <a:xfrm>
            <a:off x="2471590" y="1073255"/>
            <a:ext cx="4200820" cy="4180816"/>
          </a:xfrm>
          <a:prstGeom prst="rect">
            <a:avLst/>
          </a:prstGeom>
        </p:spPr>
      </p:pic>
      <p:sp>
        <p:nvSpPr>
          <p:cNvPr id="5" name="TextBox 4">
            <a:extLst>
              <a:ext uri="{FF2B5EF4-FFF2-40B4-BE49-F238E27FC236}">
                <a16:creationId xmlns:a16="http://schemas.microsoft.com/office/drawing/2014/main" id="{5A71C363-85F6-F366-300D-914D42428F86}"/>
              </a:ext>
            </a:extLst>
          </p:cNvPr>
          <p:cNvSpPr txBox="1"/>
          <p:nvPr/>
        </p:nvSpPr>
        <p:spPr>
          <a:xfrm>
            <a:off x="628650" y="5372816"/>
            <a:ext cx="8234213" cy="646331"/>
          </a:xfrm>
          <a:prstGeom prst="rect">
            <a:avLst/>
          </a:prstGeom>
          <a:noFill/>
        </p:spPr>
        <p:txBody>
          <a:bodyPr wrap="square" rtlCol="0">
            <a:spAutoFit/>
          </a:bodyPr>
          <a:lstStyle/>
          <a:p>
            <a:r>
              <a:rPr lang="en-US" dirty="0"/>
              <a:t>Some of these figure are low – particularly mental health and license plate reader costs because of delays in the city being invoiced. LPR.</a:t>
            </a:r>
          </a:p>
        </p:txBody>
      </p:sp>
    </p:spTree>
    <p:extLst>
      <p:ext uri="{BB962C8B-B14F-4D97-AF65-F5344CB8AC3E}">
        <p14:creationId xmlns:p14="http://schemas.microsoft.com/office/powerpoint/2010/main" val="336466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9053-4CDB-78A3-EBD8-AD80AFB2534D}"/>
              </a:ext>
            </a:extLst>
          </p:cNvPr>
          <p:cNvSpPr>
            <a:spLocks noGrp="1"/>
          </p:cNvSpPr>
          <p:nvPr>
            <p:ph type="title"/>
          </p:nvPr>
        </p:nvSpPr>
        <p:spPr/>
        <p:txBody>
          <a:bodyPr>
            <a:normAutofit/>
          </a:bodyPr>
          <a:lstStyle/>
          <a:p>
            <a:r>
              <a:rPr lang="en-US" sz="2800" dirty="0">
                <a:latin typeface="Arial Black"/>
              </a:rPr>
              <a:t>Current Status</a:t>
            </a:r>
            <a:endParaRPr lang="en-US" sz="2800" dirty="0"/>
          </a:p>
        </p:txBody>
      </p:sp>
      <p:sp>
        <p:nvSpPr>
          <p:cNvPr id="4" name="Slide Number Placeholder 3">
            <a:extLst>
              <a:ext uri="{FF2B5EF4-FFF2-40B4-BE49-F238E27FC236}">
                <a16:creationId xmlns:a16="http://schemas.microsoft.com/office/drawing/2014/main" id="{44DC1EC2-EE0F-A946-C71C-15A367DA5954}"/>
              </a:ext>
            </a:extLst>
          </p:cNvPr>
          <p:cNvSpPr>
            <a:spLocks noGrp="1"/>
          </p:cNvSpPr>
          <p:nvPr>
            <p:ph type="sldNum" sz="quarter" idx="12"/>
          </p:nvPr>
        </p:nvSpPr>
        <p:spPr/>
        <p:txBody>
          <a:bodyPr/>
          <a:lstStyle/>
          <a:p>
            <a:fld id="{3E6980A2-F130-4742-89EA-C23F98879079}" type="slidenum">
              <a:rPr lang="en-US" smtClean="0"/>
              <a:t>4</a:t>
            </a:fld>
            <a:endParaRPr lang="en-US"/>
          </a:p>
        </p:txBody>
      </p:sp>
      <p:pic>
        <p:nvPicPr>
          <p:cNvPr id="5" name="Picture 4">
            <a:extLst>
              <a:ext uri="{FF2B5EF4-FFF2-40B4-BE49-F238E27FC236}">
                <a16:creationId xmlns:a16="http://schemas.microsoft.com/office/drawing/2014/main" id="{278CB504-3380-0FB6-7D0F-F90CDF1314DE}"/>
              </a:ext>
            </a:extLst>
          </p:cNvPr>
          <p:cNvPicPr>
            <a:picLocks noChangeAspect="1"/>
          </p:cNvPicPr>
          <p:nvPr/>
        </p:nvPicPr>
        <p:blipFill>
          <a:blip r:embed="rId2"/>
          <a:stretch>
            <a:fillRect/>
          </a:stretch>
        </p:blipFill>
        <p:spPr>
          <a:xfrm>
            <a:off x="2080071" y="998598"/>
            <a:ext cx="4582160" cy="3811587"/>
          </a:xfrm>
          <a:prstGeom prst="rect">
            <a:avLst/>
          </a:prstGeom>
        </p:spPr>
      </p:pic>
      <p:sp>
        <p:nvSpPr>
          <p:cNvPr id="3" name="TextBox 2">
            <a:extLst>
              <a:ext uri="{FF2B5EF4-FFF2-40B4-BE49-F238E27FC236}">
                <a16:creationId xmlns:a16="http://schemas.microsoft.com/office/drawing/2014/main" id="{9838DB33-F00E-29CE-BE63-A6B04BE5AFF8}"/>
              </a:ext>
            </a:extLst>
          </p:cNvPr>
          <p:cNvSpPr txBox="1"/>
          <p:nvPr/>
        </p:nvSpPr>
        <p:spPr>
          <a:xfrm>
            <a:off x="628650" y="4991185"/>
            <a:ext cx="7980329" cy="923330"/>
          </a:xfrm>
          <a:prstGeom prst="rect">
            <a:avLst/>
          </a:prstGeom>
          <a:noFill/>
        </p:spPr>
        <p:txBody>
          <a:bodyPr wrap="square" rtlCol="0">
            <a:spAutoFit/>
          </a:bodyPr>
          <a:lstStyle/>
          <a:p>
            <a:r>
              <a:rPr lang="en-US" dirty="0"/>
              <a:t>As of early March, one agency has spent its allotment, four have been through their first audit.   Staff plans to review everything after the first quarter and come back to Council in May with recommendations for the additional funding.</a:t>
            </a:r>
          </a:p>
        </p:txBody>
      </p:sp>
    </p:spTree>
    <p:extLst>
      <p:ext uri="{BB962C8B-B14F-4D97-AF65-F5344CB8AC3E}">
        <p14:creationId xmlns:p14="http://schemas.microsoft.com/office/powerpoint/2010/main" val="653613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nicki_COD_PowerPoint_template_4-3.potx" id="{7A36856C-D7B5-4894-8428-0FB9F04B1B76}" vid="{0E4A2F48-8936-42C2-A8F0-3019B238C7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Vinicki_COD_PowerPoint_template_4-3</Template>
  <TotalTime>4</TotalTime>
  <Words>119</Words>
  <Application>Microsoft Office PowerPoint</Application>
  <PresentationFormat>On-screen Show (4:3)</PresentationFormat>
  <Paragraphs>11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Arial Black</vt:lpstr>
      <vt:lpstr>Calibri</vt:lpstr>
      <vt:lpstr>Office Theme</vt:lpstr>
      <vt:lpstr>City Council Retreat CARES/ARP Update</vt:lpstr>
      <vt:lpstr>Jan 31, 2023 Status – CARES 2</vt:lpstr>
      <vt:lpstr>January 31, 2023 Status – ARP 1 and 2</vt:lpstr>
      <vt:lpstr>Current Status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Vinicki</dc:creator>
  <cp:lastModifiedBy>Jay Vinicki</cp:lastModifiedBy>
  <cp:revision>1</cp:revision>
  <dcterms:created xsi:type="dcterms:W3CDTF">2022-12-06T19:45:36Z</dcterms:created>
  <dcterms:modified xsi:type="dcterms:W3CDTF">2023-03-10T14:31:53Z</dcterms:modified>
</cp:coreProperties>
</file>