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70" r:id="rId3"/>
    <p:sldId id="271" r:id="rId4"/>
    <p:sldId id="272" r:id="rId5"/>
    <p:sldId id="273" r:id="rId6"/>
    <p:sldId id="27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45A11-2109-3ABA-9FC8-E517F2903820}" v="319" dt="2023-03-07T21:02:24.584"/>
    <p1510:client id="{09A5B466-C9E2-D653-385D-73CD968F57D8}" v="3" dt="2023-03-07T20:37:02.358"/>
    <p1510:client id="{14A27134-8769-4AC0-9FDB-1A744FD3EA16}" v="657" dt="2023-03-07T20:13:52.815"/>
    <p1510:client id="{6A3E7C1C-EF3E-A37F-FC0E-45A34BABB30A}" v="98" dt="2023-03-15T16:31:32.574"/>
    <p1510:client id="{7B30BEED-AE34-2A08-109D-49F32724FD01}" v="566" dt="2023-03-20T20:08:09.450"/>
    <p1510:client id="{84EB7D5D-E986-BDAE-2F5A-19AFFA894B6C}" v="394" dt="2023-03-09T19:13:44.897"/>
    <p1510:client id="{949C7C35-C29A-4B32-D1DB-F1D3FC60C902}" v="3" dt="2023-03-15T16:58:32.100"/>
    <p1510:client id="{AA7EA0BE-3B12-4DE8-BB74-52422ACB9C24}" v="7" dt="2023-03-07T21:21:07.908"/>
    <p1510:client id="{B919E839-D5CB-4FBE-9811-5200173DC39F}" v="5" dt="2023-03-15T16:33:35.421"/>
    <p1510:client id="{CCDEE80C-6339-3D93-29B8-1B5099D26D3E}" v="13" dt="2023-03-20T13:24:50.879"/>
    <p1510:client id="{D8631025-B2B5-544F-0BBD-23A365CF90DB}" v="3" dt="2023-03-09T19:17:31.741"/>
    <p1510:client id="{F4AAAD9E-D90F-CCD1-B0DD-E701DE5F95AB}" v="35" dt="2023-03-15T16:25:00.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i Hanson" userId="S::cindi.hanson@dunwoodyga.gov::79b447f3-2d7a-41bc-b2fb-c577e2f58cc9" providerId="AD" clId="Web-{B919E839-D5CB-4FBE-9811-5200173DC39F}"/>
    <pc:docChg chg="modSld">
      <pc:chgData name="Cindi Hanson" userId="S::cindi.hanson@dunwoodyga.gov::79b447f3-2d7a-41bc-b2fb-c577e2f58cc9" providerId="AD" clId="Web-{B919E839-D5CB-4FBE-9811-5200173DC39F}" dt="2023-03-15T16:33:35.421" v="3" actId="20577"/>
      <pc:docMkLst>
        <pc:docMk/>
      </pc:docMkLst>
      <pc:sldChg chg="modSp">
        <pc:chgData name="Cindi Hanson" userId="S::cindi.hanson@dunwoodyga.gov::79b447f3-2d7a-41bc-b2fb-c577e2f58cc9" providerId="AD" clId="Web-{B919E839-D5CB-4FBE-9811-5200173DC39F}" dt="2023-03-15T16:33:35.421" v="3" actId="20577"/>
        <pc:sldMkLst>
          <pc:docMk/>
          <pc:sldMk cId="4219680329" sldId="258"/>
        </pc:sldMkLst>
        <pc:spChg chg="mod">
          <ac:chgData name="Cindi Hanson" userId="S::cindi.hanson@dunwoodyga.gov::79b447f3-2d7a-41bc-b2fb-c577e2f58cc9" providerId="AD" clId="Web-{B919E839-D5CB-4FBE-9811-5200173DC39F}" dt="2023-03-15T16:33:18.249" v="2" actId="20577"/>
          <ac:spMkLst>
            <pc:docMk/>
            <pc:sldMk cId="4219680329" sldId="258"/>
            <ac:spMk id="3" creationId="{00000000-0000-0000-0000-000000000000}"/>
          </ac:spMkLst>
        </pc:spChg>
        <pc:spChg chg="mod">
          <ac:chgData name="Cindi Hanson" userId="S::cindi.hanson@dunwoodyga.gov::79b447f3-2d7a-41bc-b2fb-c577e2f58cc9" providerId="AD" clId="Web-{B919E839-D5CB-4FBE-9811-5200173DC39F}" dt="2023-03-15T16:33:35.421" v="3" actId="20577"/>
          <ac:spMkLst>
            <pc:docMk/>
            <pc:sldMk cId="4219680329" sldId="258"/>
            <ac:spMk id="16" creationId="{00000000-0000-0000-0000-000000000000}"/>
          </ac:spMkLst>
        </pc:spChg>
      </pc:sldChg>
    </pc:docChg>
  </pc:docChgLst>
  <pc:docChgLst>
    <pc:chgData name="Jay Vinicki" userId="S::jay.vinicki@dunwoodyga.gov::07d27807-aaae-449e-8b78-68721e18d6d0" providerId="AD" clId="Web-{949C7C35-C29A-4B32-D1DB-F1D3FC60C902}"/>
    <pc:docChg chg="modSld">
      <pc:chgData name="Jay Vinicki" userId="S::jay.vinicki@dunwoodyga.gov::07d27807-aaae-449e-8b78-68721e18d6d0" providerId="AD" clId="Web-{949C7C35-C29A-4B32-D1DB-F1D3FC60C902}" dt="2023-03-15T16:58:32.100" v="1" actId="1076"/>
      <pc:docMkLst>
        <pc:docMk/>
      </pc:docMkLst>
      <pc:sldChg chg="modSp">
        <pc:chgData name="Jay Vinicki" userId="S::jay.vinicki@dunwoodyga.gov::07d27807-aaae-449e-8b78-68721e18d6d0" providerId="AD" clId="Web-{949C7C35-C29A-4B32-D1DB-F1D3FC60C902}" dt="2023-03-15T16:58:32.100" v="1" actId="1076"/>
        <pc:sldMkLst>
          <pc:docMk/>
          <pc:sldMk cId="4219680329" sldId="258"/>
        </pc:sldMkLst>
        <pc:spChg chg="mod">
          <ac:chgData name="Jay Vinicki" userId="S::jay.vinicki@dunwoodyga.gov::07d27807-aaae-449e-8b78-68721e18d6d0" providerId="AD" clId="Web-{949C7C35-C29A-4B32-D1DB-F1D3FC60C902}" dt="2023-03-15T16:58:32.100" v="1" actId="1076"/>
          <ac:spMkLst>
            <pc:docMk/>
            <pc:sldMk cId="4219680329" sldId="258"/>
            <ac:spMk id="16" creationId="{00000000-0000-0000-0000-000000000000}"/>
          </ac:spMkLst>
        </pc:spChg>
      </pc:sldChg>
    </pc:docChg>
  </pc:docChgLst>
  <pc:docChgLst>
    <pc:chgData name="Jay Vinicki" userId="S::jay.vinicki@dunwoodyga.gov::07d27807-aaae-449e-8b78-68721e18d6d0" providerId="AD" clId="Web-{CCDEE80C-6339-3D93-29B8-1B5099D26D3E}"/>
    <pc:docChg chg="modSld">
      <pc:chgData name="Jay Vinicki" userId="S::jay.vinicki@dunwoodyga.gov::07d27807-aaae-449e-8b78-68721e18d6d0" providerId="AD" clId="Web-{CCDEE80C-6339-3D93-29B8-1B5099D26D3E}" dt="2023-03-20T13:24:50.879" v="11" actId="20577"/>
      <pc:docMkLst>
        <pc:docMk/>
      </pc:docMkLst>
      <pc:sldChg chg="modSp">
        <pc:chgData name="Jay Vinicki" userId="S::jay.vinicki@dunwoodyga.gov::07d27807-aaae-449e-8b78-68721e18d6d0" providerId="AD" clId="Web-{CCDEE80C-6339-3D93-29B8-1B5099D26D3E}" dt="2023-03-20T13:21:36.547" v="6" actId="20577"/>
        <pc:sldMkLst>
          <pc:docMk/>
          <pc:sldMk cId="3512241520" sldId="271"/>
        </pc:sldMkLst>
        <pc:spChg chg="mod">
          <ac:chgData name="Jay Vinicki" userId="S::jay.vinicki@dunwoodyga.gov::07d27807-aaae-449e-8b78-68721e18d6d0" providerId="AD" clId="Web-{CCDEE80C-6339-3D93-29B8-1B5099D26D3E}" dt="2023-03-20T13:21:36.547" v="6" actId="20577"/>
          <ac:spMkLst>
            <pc:docMk/>
            <pc:sldMk cId="3512241520" sldId="271"/>
            <ac:spMk id="3" creationId="{307B8577-FC90-5537-369B-77EF6BFE2687}"/>
          </ac:spMkLst>
        </pc:spChg>
      </pc:sldChg>
      <pc:sldChg chg="modSp">
        <pc:chgData name="Jay Vinicki" userId="S::jay.vinicki@dunwoodyga.gov::07d27807-aaae-449e-8b78-68721e18d6d0" providerId="AD" clId="Web-{CCDEE80C-6339-3D93-29B8-1B5099D26D3E}" dt="2023-03-20T13:24:50.879" v="11" actId="20577"/>
        <pc:sldMkLst>
          <pc:docMk/>
          <pc:sldMk cId="3239857092" sldId="272"/>
        </pc:sldMkLst>
        <pc:spChg chg="mod">
          <ac:chgData name="Jay Vinicki" userId="S::jay.vinicki@dunwoodyga.gov::07d27807-aaae-449e-8b78-68721e18d6d0" providerId="AD" clId="Web-{CCDEE80C-6339-3D93-29B8-1B5099D26D3E}" dt="2023-03-20T13:24:50.879" v="11" actId="20577"/>
          <ac:spMkLst>
            <pc:docMk/>
            <pc:sldMk cId="3239857092" sldId="272"/>
            <ac:spMk id="3" creationId="{A3255E77-1455-9396-12B2-92BAA832B9A8}"/>
          </ac:spMkLst>
        </pc:spChg>
      </pc:sldChg>
    </pc:docChg>
  </pc:docChgLst>
  <pc:docChgLst>
    <pc:chgData name="Richard McLeod" userId="S::richard.mcleod@dunwoodyga.gov::ef7132ca-bf70-4498-aebc-36afe30d7975" providerId="AD" clId="Web-{7B30BEED-AE34-2A08-109D-49F32724FD01}"/>
    <pc:docChg chg="addSld modSld">
      <pc:chgData name="Richard McLeod" userId="S::richard.mcleod@dunwoodyga.gov::ef7132ca-bf70-4498-aebc-36afe30d7975" providerId="AD" clId="Web-{7B30BEED-AE34-2A08-109D-49F32724FD01}" dt="2023-03-20T20:08:06.372" v="561" actId="20577"/>
      <pc:docMkLst>
        <pc:docMk/>
      </pc:docMkLst>
      <pc:sldChg chg="modSp new">
        <pc:chgData name="Richard McLeod" userId="S::richard.mcleod@dunwoodyga.gov::ef7132ca-bf70-4498-aebc-36afe30d7975" providerId="AD" clId="Web-{7B30BEED-AE34-2A08-109D-49F32724FD01}" dt="2023-03-20T20:08:06.372" v="561" actId="20577"/>
        <pc:sldMkLst>
          <pc:docMk/>
          <pc:sldMk cId="3163646794" sldId="273"/>
        </pc:sldMkLst>
        <pc:spChg chg="mod">
          <ac:chgData name="Richard McLeod" userId="S::richard.mcleod@dunwoodyga.gov::ef7132ca-bf70-4498-aebc-36afe30d7975" providerId="AD" clId="Web-{7B30BEED-AE34-2A08-109D-49F32724FD01}" dt="2023-03-20T19:50:10.263" v="10" actId="20577"/>
          <ac:spMkLst>
            <pc:docMk/>
            <pc:sldMk cId="3163646794" sldId="273"/>
            <ac:spMk id="2" creationId="{AA798508-53E7-D52D-C1F8-8D861AC4B8A2}"/>
          </ac:spMkLst>
        </pc:spChg>
        <pc:spChg chg="mod">
          <ac:chgData name="Richard McLeod" userId="S::richard.mcleod@dunwoodyga.gov::ef7132ca-bf70-4498-aebc-36afe30d7975" providerId="AD" clId="Web-{7B30BEED-AE34-2A08-109D-49F32724FD01}" dt="2023-03-20T20:08:06.372" v="561" actId="20577"/>
          <ac:spMkLst>
            <pc:docMk/>
            <pc:sldMk cId="3163646794" sldId="273"/>
            <ac:spMk id="3" creationId="{C5A871F9-2B8E-C2ED-4125-5FB322EFE9BC}"/>
          </ac:spMkLst>
        </pc:spChg>
      </pc:sldChg>
      <pc:sldChg chg="modSp new">
        <pc:chgData name="Richard McLeod" userId="S::richard.mcleod@dunwoodyga.gov::ef7132ca-bf70-4498-aebc-36afe30d7975" providerId="AD" clId="Web-{7B30BEED-AE34-2A08-109D-49F32724FD01}" dt="2023-03-20T20:07:17.996" v="556" actId="20577"/>
        <pc:sldMkLst>
          <pc:docMk/>
          <pc:sldMk cId="775182358" sldId="274"/>
        </pc:sldMkLst>
        <pc:spChg chg="mod">
          <ac:chgData name="Richard McLeod" userId="S::richard.mcleod@dunwoodyga.gov::ef7132ca-bf70-4498-aebc-36afe30d7975" providerId="AD" clId="Web-{7B30BEED-AE34-2A08-109D-49F32724FD01}" dt="2023-03-20T19:59:38.239" v="300" actId="20577"/>
          <ac:spMkLst>
            <pc:docMk/>
            <pc:sldMk cId="775182358" sldId="274"/>
            <ac:spMk id="2" creationId="{FBA72275-33FB-A4A1-F7B8-D24C1B28BFF6}"/>
          </ac:spMkLst>
        </pc:spChg>
        <pc:spChg chg="mod">
          <ac:chgData name="Richard McLeod" userId="S::richard.mcleod@dunwoodyga.gov::ef7132ca-bf70-4498-aebc-36afe30d7975" providerId="AD" clId="Web-{7B30BEED-AE34-2A08-109D-49F32724FD01}" dt="2023-03-20T20:07:17.996" v="556" actId="20577"/>
          <ac:spMkLst>
            <pc:docMk/>
            <pc:sldMk cId="775182358" sldId="274"/>
            <ac:spMk id="3" creationId="{F09ED874-0F0E-8734-8263-6CC9F47F5242}"/>
          </ac:spMkLst>
        </pc:spChg>
      </pc:sldChg>
    </pc:docChg>
  </pc:docChgLst>
  <pc:docChgLst>
    <pc:chgData name="Cindi Hanson" userId="S::cindi.hanson@dunwoodyga.gov::79b447f3-2d7a-41bc-b2fb-c577e2f58cc9" providerId="AD" clId="Web-{F4AAAD9E-D90F-CCD1-B0DD-E701DE5F95AB}"/>
    <pc:docChg chg="modSld">
      <pc:chgData name="Cindi Hanson" userId="S::cindi.hanson@dunwoodyga.gov::79b447f3-2d7a-41bc-b2fb-c577e2f58cc9" providerId="AD" clId="Web-{F4AAAD9E-D90F-CCD1-B0DD-E701DE5F95AB}" dt="2023-03-15T16:25:00.553" v="32" actId="14100"/>
      <pc:docMkLst>
        <pc:docMk/>
      </pc:docMkLst>
      <pc:sldChg chg="modSp">
        <pc:chgData name="Cindi Hanson" userId="S::cindi.hanson@dunwoodyga.gov::79b447f3-2d7a-41bc-b2fb-c577e2f58cc9" providerId="AD" clId="Web-{F4AAAD9E-D90F-CCD1-B0DD-E701DE5F95AB}" dt="2023-03-15T16:23:43.583" v="19" actId="20577"/>
        <pc:sldMkLst>
          <pc:docMk/>
          <pc:sldMk cId="4219680329" sldId="258"/>
        </pc:sldMkLst>
        <pc:spChg chg="mod">
          <ac:chgData name="Cindi Hanson" userId="S::cindi.hanson@dunwoodyga.gov::79b447f3-2d7a-41bc-b2fb-c577e2f58cc9" providerId="AD" clId="Web-{F4AAAD9E-D90F-CCD1-B0DD-E701DE5F95AB}" dt="2023-03-15T16:23:43.583" v="19" actId="20577"/>
          <ac:spMkLst>
            <pc:docMk/>
            <pc:sldMk cId="4219680329" sldId="258"/>
            <ac:spMk id="3" creationId="{00000000-0000-0000-0000-000000000000}"/>
          </ac:spMkLst>
        </pc:spChg>
        <pc:spChg chg="mod">
          <ac:chgData name="Cindi Hanson" userId="S::cindi.hanson@dunwoodyga.gov::79b447f3-2d7a-41bc-b2fb-c577e2f58cc9" providerId="AD" clId="Web-{F4AAAD9E-D90F-CCD1-B0DD-E701DE5F95AB}" dt="2023-03-15T16:23:39.208" v="15" actId="20577"/>
          <ac:spMkLst>
            <pc:docMk/>
            <pc:sldMk cId="4219680329" sldId="258"/>
            <ac:spMk id="16" creationId="{00000000-0000-0000-0000-000000000000}"/>
          </ac:spMkLst>
        </pc:spChg>
      </pc:sldChg>
      <pc:sldChg chg="modSp">
        <pc:chgData name="Cindi Hanson" userId="S::cindi.hanson@dunwoodyga.gov::79b447f3-2d7a-41bc-b2fb-c577e2f58cc9" providerId="AD" clId="Web-{F4AAAD9E-D90F-CCD1-B0DD-E701DE5F95AB}" dt="2023-03-15T16:25:00.553" v="32" actId="14100"/>
        <pc:sldMkLst>
          <pc:docMk/>
          <pc:sldMk cId="2167302444" sldId="270"/>
        </pc:sldMkLst>
        <pc:spChg chg="mod">
          <ac:chgData name="Cindi Hanson" userId="S::cindi.hanson@dunwoodyga.gov::79b447f3-2d7a-41bc-b2fb-c577e2f58cc9" providerId="AD" clId="Web-{F4AAAD9E-D90F-CCD1-B0DD-E701DE5F95AB}" dt="2023-03-15T16:25:00.553" v="32" actId="14100"/>
          <ac:spMkLst>
            <pc:docMk/>
            <pc:sldMk cId="2167302444" sldId="270"/>
            <ac:spMk id="2" creationId="{35029053-4CDB-78A3-EBD8-AD80AFB2534D}"/>
          </ac:spMkLst>
        </pc:spChg>
      </pc:sldChg>
    </pc:docChg>
  </pc:docChgLst>
  <pc:docChgLst>
    <pc:chgData name="Cindi Hanson" userId="S::cindi.hanson@dunwoodyga.gov::79b447f3-2d7a-41bc-b2fb-c577e2f58cc9" providerId="AD" clId="Web-{6A3E7C1C-EF3E-A37F-FC0E-45A34BABB30A}"/>
    <pc:docChg chg="addSld modSld">
      <pc:chgData name="Cindi Hanson" userId="S::cindi.hanson@dunwoodyga.gov::79b447f3-2d7a-41bc-b2fb-c577e2f58cc9" providerId="AD" clId="Web-{6A3E7C1C-EF3E-A37F-FC0E-45A34BABB30A}" dt="2023-03-15T16:31:32.417" v="93" actId="20577"/>
      <pc:docMkLst>
        <pc:docMk/>
      </pc:docMkLst>
      <pc:sldChg chg="addSp modSp mod modClrScheme chgLayout">
        <pc:chgData name="Cindi Hanson" userId="S::cindi.hanson@dunwoodyga.gov::79b447f3-2d7a-41bc-b2fb-c577e2f58cc9" providerId="AD" clId="Web-{6A3E7C1C-EF3E-A37F-FC0E-45A34BABB30A}" dt="2023-03-15T16:30:50.433" v="74" actId="14100"/>
        <pc:sldMkLst>
          <pc:docMk/>
          <pc:sldMk cId="2167302444" sldId="270"/>
        </pc:sldMkLst>
        <pc:spChg chg="mod ord">
          <ac:chgData name="Cindi Hanson" userId="S::cindi.hanson@dunwoodyga.gov::79b447f3-2d7a-41bc-b2fb-c577e2f58cc9" providerId="AD" clId="Web-{6A3E7C1C-EF3E-A37F-FC0E-45A34BABB30A}" dt="2023-03-15T16:27:55.712" v="3"/>
          <ac:spMkLst>
            <pc:docMk/>
            <pc:sldMk cId="2167302444" sldId="270"/>
            <ac:spMk id="2" creationId="{35029053-4CDB-78A3-EBD8-AD80AFB2534D}"/>
          </ac:spMkLst>
        </pc:spChg>
        <pc:spChg chg="add mod ord">
          <ac:chgData name="Cindi Hanson" userId="S::cindi.hanson@dunwoodyga.gov::79b447f3-2d7a-41bc-b2fb-c577e2f58cc9" providerId="AD" clId="Web-{6A3E7C1C-EF3E-A37F-FC0E-45A34BABB30A}" dt="2023-03-15T16:30:50.433" v="74" actId="14100"/>
          <ac:spMkLst>
            <pc:docMk/>
            <pc:sldMk cId="2167302444" sldId="270"/>
            <ac:spMk id="3" creationId="{FA788111-7484-E953-9DC9-F2495C9CA4FA}"/>
          </ac:spMkLst>
        </pc:spChg>
        <pc:spChg chg="mod ord">
          <ac:chgData name="Cindi Hanson" userId="S::cindi.hanson@dunwoodyga.gov::79b447f3-2d7a-41bc-b2fb-c577e2f58cc9" providerId="AD" clId="Web-{6A3E7C1C-EF3E-A37F-FC0E-45A34BABB30A}" dt="2023-03-15T16:27:55.712" v="3"/>
          <ac:spMkLst>
            <pc:docMk/>
            <pc:sldMk cId="2167302444" sldId="270"/>
            <ac:spMk id="4" creationId="{44DC1EC2-EE0F-A946-C71C-15A367DA5954}"/>
          </ac:spMkLst>
        </pc:spChg>
      </pc:sldChg>
      <pc:sldChg chg="modSp new">
        <pc:chgData name="Cindi Hanson" userId="S::cindi.hanson@dunwoodyga.gov::79b447f3-2d7a-41bc-b2fb-c577e2f58cc9" providerId="AD" clId="Web-{6A3E7C1C-EF3E-A37F-FC0E-45A34BABB30A}" dt="2023-03-15T16:30:19.495" v="71" actId="20577"/>
        <pc:sldMkLst>
          <pc:docMk/>
          <pc:sldMk cId="3512241520" sldId="271"/>
        </pc:sldMkLst>
        <pc:spChg chg="mod">
          <ac:chgData name="Cindi Hanson" userId="S::cindi.hanson@dunwoodyga.gov::79b447f3-2d7a-41bc-b2fb-c577e2f58cc9" providerId="AD" clId="Web-{6A3E7C1C-EF3E-A37F-FC0E-45A34BABB30A}" dt="2023-03-15T16:29:26.838" v="41" actId="20577"/>
          <ac:spMkLst>
            <pc:docMk/>
            <pc:sldMk cId="3512241520" sldId="271"/>
            <ac:spMk id="2" creationId="{F6DBE2B8-3DEA-5233-1D6B-3C1324745DB6}"/>
          </ac:spMkLst>
        </pc:spChg>
        <pc:spChg chg="mod">
          <ac:chgData name="Cindi Hanson" userId="S::cindi.hanson@dunwoodyga.gov::79b447f3-2d7a-41bc-b2fb-c577e2f58cc9" providerId="AD" clId="Web-{6A3E7C1C-EF3E-A37F-FC0E-45A34BABB30A}" dt="2023-03-15T16:30:19.495" v="71" actId="20577"/>
          <ac:spMkLst>
            <pc:docMk/>
            <pc:sldMk cId="3512241520" sldId="271"/>
            <ac:spMk id="3" creationId="{307B8577-FC90-5537-369B-77EF6BFE2687}"/>
          </ac:spMkLst>
        </pc:spChg>
      </pc:sldChg>
      <pc:sldChg chg="modSp new">
        <pc:chgData name="Cindi Hanson" userId="S::cindi.hanson@dunwoodyga.gov::79b447f3-2d7a-41bc-b2fb-c577e2f58cc9" providerId="AD" clId="Web-{6A3E7C1C-EF3E-A37F-FC0E-45A34BABB30A}" dt="2023-03-15T16:31:32.417" v="93" actId="20577"/>
        <pc:sldMkLst>
          <pc:docMk/>
          <pc:sldMk cId="3239857092" sldId="272"/>
        </pc:sldMkLst>
        <pc:spChg chg="mod">
          <ac:chgData name="Cindi Hanson" userId="S::cindi.hanson@dunwoodyga.gov::79b447f3-2d7a-41bc-b2fb-c577e2f58cc9" providerId="AD" clId="Web-{6A3E7C1C-EF3E-A37F-FC0E-45A34BABB30A}" dt="2023-03-15T16:31:13.480" v="80" actId="20577"/>
          <ac:spMkLst>
            <pc:docMk/>
            <pc:sldMk cId="3239857092" sldId="272"/>
            <ac:spMk id="2" creationId="{8B2791FE-C357-A713-FE83-CDFE6307B1CF}"/>
          </ac:spMkLst>
        </pc:spChg>
        <pc:spChg chg="mod">
          <ac:chgData name="Cindi Hanson" userId="S::cindi.hanson@dunwoodyga.gov::79b447f3-2d7a-41bc-b2fb-c577e2f58cc9" providerId="AD" clId="Web-{6A3E7C1C-EF3E-A37F-FC0E-45A34BABB30A}" dt="2023-03-15T16:31:32.417" v="93" actId="20577"/>
          <ac:spMkLst>
            <pc:docMk/>
            <pc:sldMk cId="3239857092" sldId="272"/>
            <ac:spMk id="3" creationId="{A3255E77-1455-9396-12B2-92BAA832B9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D6D0B-DB88-40D5-8CE2-188B0E93C222}" type="datetimeFigureOut">
              <a:rPr lang="en-US" smtClean="0"/>
              <a:t>3/20/2023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301FA-506F-42DD-8EDC-41B7ADD89B94}"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4FCA2-2175-4E5C-8488-DCD849E003DF}"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4B87A-14C9-4E70-8F39-FDC5361DB4BA}"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7308A-AC1A-4E8D-9503-6004FE66D305}"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3D0F5-53AC-4A29-BFEA-0DAE3F2B3397}" type="datetime1">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CD110-B063-49E4-9CE0-A515D4F34A82}" type="datetime1">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17886" y="4325546"/>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3999530"/>
            <a:ext cx="7772400" cy="2387600"/>
          </a:xfrm>
        </p:spPr>
        <p:txBody>
          <a:bodyPr>
            <a:normAutofit/>
          </a:bodyPr>
          <a:lstStyle/>
          <a:p>
            <a:r>
              <a:rPr lang="en-US" sz="4000" dirty="0">
                <a:solidFill>
                  <a:schemeClr val="bg1"/>
                </a:solidFill>
                <a:latin typeface="Arial"/>
                <a:cs typeface="Arial"/>
              </a:rPr>
              <a:t>City Council Retreat</a:t>
            </a:r>
            <a:br>
              <a:rPr lang="en-US" sz="4000" dirty="0">
                <a:latin typeface="Arial" panose="020B0604020202020204" pitchFamily="34" charset="0"/>
                <a:cs typeface="Arial" panose="020B0604020202020204" pitchFamily="34" charset="0"/>
              </a:rPr>
            </a:br>
            <a:r>
              <a:rPr lang="en-US" sz="3800" dirty="0">
                <a:solidFill>
                  <a:schemeClr val="bg1"/>
                </a:solidFill>
                <a:latin typeface="Arial"/>
                <a:cs typeface="Arial"/>
              </a:rPr>
              <a:t>Committee Education / Acknowledgement</a:t>
            </a:r>
          </a:p>
        </p:txBody>
      </p:sp>
      <p:sp>
        <p:nvSpPr>
          <p:cNvPr id="3" name="Subtitle 2"/>
          <p:cNvSpPr>
            <a:spLocks noGrp="1"/>
          </p:cNvSpPr>
          <p:nvPr>
            <p:ph type="subTitle" idx="4294967295"/>
          </p:nvPr>
        </p:nvSpPr>
        <p:spPr>
          <a:xfrm>
            <a:off x="549928" y="5759715"/>
            <a:ext cx="6858000" cy="1655762"/>
          </a:xfrm>
        </p:spPr>
        <p:txBody>
          <a:bodyPr vert="horz" lIns="91440" tIns="45720" rIns="91440" bIns="45720" rtlCol="0" anchor="t">
            <a:normAutofit/>
          </a:bodyPr>
          <a:lstStyle/>
          <a:p>
            <a:pPr marL="0" indent="0">
              <a:buNone/>
            </a:pPr>
            <a:endParaRPr lang="en-US" sz="1800" dirty="0">
              <a:solidFill>
                <a:schemeClr val="bg1"/>
              </a:solidFill>
              <a:latin typeface="Arial"/>
              <a:cs typeface="Arial"/>
            </a:endParaRPr>
          </a:p>
          <a:p>
            <a:pPr marL="0" indent="0">
              <a:buNone/>
            </a:pPr>
            <a:r>
              <a:rPr lang="en-US" sz="1800" dirty="0">
                <a:solidFill>
                  <a:schemeClr val="bg1"/>
                </a:solidFill>
                <a:latin typeface="Arial"/>
                <a:cs typeface="Arial"/>
              </a:rPr>
              <a:t>March 22-23, 2023</a:t>
            </a:r>
            <a:endParaRPr lang="en-US" sz="2000" dirty="0">
              <a:solidFill>
                <a:schemeClr val="bg1"/>
              </a:solidFill>
              <a:latin typeface="Arial"/>
              <a:cs typeface="Arial"/>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9053-4CDB-78A3-EBD8-AD80AFB2534D}"/>
              </a:ext>
            </a:extLst>
          </p:cNvPr>
          <p:cNvSpPr>
            <a:spLocks noGrp="1"/>
          </p:cNvSpPr>
          <p:nvPr>
            <p:ph type="title"/>
          </p:nvPr>
        </p:nvSpPr>
        <p:spPr/>
        <p:txBody>
          <a:bodyPr>
            <a:normAutofit/>
          </a:bodyPr>
          <a:lstStyle/>
          <a:p>
            <a:br>
              <a:rPr lang="en-US" sz="2800" u="none" dirty="0">
                <a:latin typeface="Arial Black"/>
              </a:rPr>
            </a:br>
            <a:endParaRPr lang="en-US" sz="2800" u="none" dirty="0"/>
          </a:p>
        </p:txBody>
      </p:sp>
      <p:sp>
        <p:nvSpPr>
          <p:cNvPr id="3" name="Content Placeholder 2">
            <a:extLst>
              <a:ext uri="{FF2B5EF4-FFF2-40B4-BE49-F238E27FC236}">
                <a16:creationId xmlns:a16="http://schemas.microsoft.com/office/drawing/2014/main" id="{FA788111-7484-E953-9DC9-F2495C9CA4FA}"/>
              </a:ext>
            </a:extLst>
          </p:cNvPr>
          <p:cNvSpPr>
            <a:spLocks noGrp="1"/>
          </p:cNvSpPr>
          <p:nvPr>
            <p:ph idx="1"/>
          </p:nvPr>
        </p:nvSpPr>
        <p:spPr>
          <a:xfrm>
            <a:off x="628650" y="364068"/>
            <a:ext cx="7886700" cy="5812895"/>
          </a:xfrm>
        </p:spPr>
        <p:txBody>
          <a:bodyPr vert="horz" lIns="91440" tIns="45720" rIns="91440" bIns="45720" rtlCol="0" anchor="t">
            <a:normAutofit/>
          </a:bodyPr>
          <a:lstStyle/>
          <a:p>
            <a:pPr marL="0" indent="0">
              <a:buNone/>
            </a:pPr>
            <a:r>
              <a:rPr lang="en-US" sz="3600" u="sng" dirty="0">
                <a:latin typeface="Arial Black"/>
                <a:cs typeface="Arial"/>
              </a:rPr>
              <a:t>Committees</a:t>
            </a:r>
          </a:p>
          <a:p>
            <a:r>
              <a:rPr lang="en-US" dirty="0">
                <a:latin typeface="Arial"/>
                <a:cs typeface="Arial"/>
              </a:rPr>
              <a:t>Planning Commission</a:t>
            </a:r>
            <a:endParaRPr lang="en-US" dirty="0"/>
          </a:p>
          <a:p>
            <a:r>
              <a:rPr lang="en-US" dirty="0">
                <a:latin typeface="Arial"/>
                <a:cs typeface="Arial"/>
              </a:rPr>
              <a:t>Zoning Board of Appeals</a:t>
            </a:r>
          </a:p>
          <a:p>
            <a:r>
              <a:rPr lang="en-US" dirty="0">
                <a:latin typeface="Arial"/>
                <a:cs typeface="Arial"/>
              </a:rPr>
              <a:t>Other – Boards and Committees</a:t>
            </a:r>
            <a:endParaRPr lang="en-US" dirty="0"/>
          </a:p>
        </p:txBody>
      </p:sp>
      <p:sp>
        <p:nvSpPr>
          <p:cNvPr id="4" name="Slide Number Placeholder 3">
            <a:extLst>
              <a:ext uri="{FF2B5EF4-FFF2-40B4-BE49-F238E27FC236}">
                <a16:creationId xmlns:a16="http://schemas.microsoft.com/office/drawing/2014/main" id="{44DC1EC2-EE0F-A946-C71C-15A367DA5954}"/>
              </a:ext>
            </a:extLst>
          </p:cNvPr>
          <p:cNvSpPr>
            <a:spLocks noGrp="1"/>
          </p:cNvSpPr>
          <p:nvPr>
            <p:ph type="sldNum" sz="quarter" idx="12"/>
          </p:nvPr>
        </p:nvSpPr>
        <p:spPr/>
        <p:txBody>
          <a:bodyPr/>
          <a:lstStyle/>
          <a:p>
            <a:fld id="{3E6980A2-F130-4742-89EA-C23F98879079}" type="slidenum">
              <a:rPr lang="en-US" smtClean="0"/>
              <a:t>2</a:t>
            </a:fld>
            <a:endParaRPr lang="en-US"/>
          </a:p>
        </p:txBody>
      </p:sp>
    </p:spTree>
    <p:extLst>
      <p:ext uri="{BB962C8B-B14F-4D97-AF65-F5344CB8AC3E}">
        <p14:creationId xmlns:p14="http://schemas.microsoft.com/office/powerpoint/2010/main" val="216730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E2B8-3DEA-5233-1D6B-3C1324745DB6}"/>
              </a:ext>
            </a:extLst>
          </p:cNvPr>
          <p:cNvSpPr>
            <a:spLocks noGrp="1"/>
          </p:cNvSpPr>
          <p:nvPr>
            <p:ph type="title"/>
          </p:nvPr>
        </p:nvSpPr>
        <p:spPr/>
        <p:txBody>
          <a:bodyPr/>
          <a:lstStyle/>
          <a:p>
            <a:r>
              <a:rPr lang="en-US" dirty="0">
                <a:latin typeface="Arial Black"/>
              </a:rPr>
              <a:t>Issues</a:t>
            </a:r>
            <a:endParaRPr lang="en-US" dirty="0"/>
          </a:p>
        </p:txBody>
      </p:sp>
      <p:sp>
        <p:nvSpPr>
          <p:cNvPr id="3" name="Content Placeholder 2">
            <a:extLst>
              <a:ext uri="{FF2B5EF4-FFF2-40B4-BE49-F238E27FC236}">
                <a16:creationId xmlns:a16="http://schemas.microsoft.com/office/drawing/2014/main" id="{307B8577-FC90-5537-369B-77EF6BFE2687}"/>
              </a:ext>
            </a:extLst>
          </p:cNvPr>
          <p:cNvSpPr>
            <a:spLocks noGrp="1"/>
          </p:cNvSpPr>
          <p:nvPr>
            <p:ph idx="1"/>
          </p:nvPr>
        </p:nvSpPr>
        <p:spPr/>
        <p:txBody>
          <a:bodyPr vert="horz" lIns="91440" tIns="45720" rIns="91440" bIns="45720" rtlCol="0" anchor="t">
            <a:normAutofit/>
          </a:bodyPr>
          <a:lstStyle/>
          <a:p>
            <a:r>
              <a:rPr lang="en-US" dirty="0">
                <a:latin typeface="Arial"/>
                <a:cs typeface="Arial"/>
              </a:rPr>
              <a:t>Memberships / Attendance</a:t>
            </a:r>
          </a:p>
          <a:p>
            <a:r>
              <a:rPr lang="en-US" dirty="0">
                <a:latin typeface="Arial"/>
                <a:cs typeface="Arial"/>
              </a:rPr>
              <a:t>Training</a:t>
            </a:r>
          </a:p>
          <a:p>
            <a:r>
              <a:rPr lang="en-US" dirty="0">
                <a:latin typeface="Arial"/>
                <a:cs typeface="Arial"/>
              </a:rPr>
              <a:t>Standing Rules</a:t>
            </a:r>
            <a:endParaRPr lang="en-US" dirty="0"/>
          </a:p>
          <a:p>
            <a:r>
              <a:rPr lang="en-US" dirty="0">
                <a:latin typeface="Arial"/>
                <a:cs typeface="Arial"/>
              </a:rPr>
              <a:t>Communication with Council</a:t>
            </a:r>
            <a:endParaRPr lang="en-US" dirty="0"/>
          </a:p>
          <a:p>
            <a:r>
              <a:rPr lang="en-US" dirty="0">
                <a:latin typeface="Arial"/>
                <a:cs typeface="Arial"/>
              </a:rPr>
              <a:t>Open Records</a:t>
            </a:r>
            <a:endParaRPr lang="en-US" dirty="0"/>
          </a:p>
          <a:p>
            <a:r>
              <a:rPr lang="en-US" dirty="0">
                <a:latin typeface="Arial"/>
                <a:cs typeface="Arial"/>
              </a:rPr>
              <a:t>Open Meetings</a:t>
            </a:r>
            <a:endParaRPr lang="en-US" dirty="0"/>
          </a:p>
        </p:txBody>
      </p:sp>
      <p:sp>
        <p:nvSpPr>
          <p:cNvPr id="4" name="Slide Number Placeholder 3">
            <a:extLst>
              <a:ext uri="{FF2B5EF4-FFF2-40B4-BE49-F238E27FC236}">
                <a16:creationId xmlns:a16="http://schemas.microsoft.com/office/drawing/2014/main" id="{31997577-9C74-EC57-89C7-E3223696B97D}"/>
              </a:ext>
            </a:extLst>
          </p:cNvPr>
          <p:cNvSpPr>
            <a:spLocks noGrp="1"/>
          </p:cNvSpPr>
          <p:nvPr>
            <p:ph type="sldNum" sz="quarter" idx="12"/>
          </p:nvPr>
        </p:nvSpPr>
        <p:spPr/>
        <p:txBody>
          <a:bodyPr/>
          <a:lstStyle/>
          <a:p>
            <a:fld id="{3E6980A2-F130-4742-89EA-C23F98879079}" type="slidenum">
              <a:rPr lang="en-US" smtClean="0"/>
              <a:t>3</a:t>
            </a:fld>
            <a:endParaRPr lang="en-US"/>
          </a:p>
        </p:txBody>
      </p:sp>
    </p:spTree>
    <p:extLst>
      <p:ext uri="{BB962C8B-B14F-4D97-AF65-F5344CB8AC3E}">
        <p14:creationId xmlns:p14="http://schemas.microsoft.com/office/powerpoint/2010/main" val="351224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91FE-C357-A713-FE83-CDFE6307B1CF}"/>
              </a:ext>
            </a:extLst>
          </p:cNvPr>
          <p:cNvSpPr>
            <a:spLocks noGrp="1"/>
          </p:cNvSpPr>
          <p:nvPr>
            <p:ph type="title"/>
          </p:nvPr>
        </p:nvSpPr>
        <p:spPr/>
        <p:txBody>
          <a:bodyPr/>
          <a:lstStyle/>
          <a:p>
            <a:r>
              <a:rPr lang="en-US" dirty="0">
                <a:latin typeface="Arial Black"/>
              </a:rPr>
              <a:t>Acknowledgement</a:t>
            </a:r>
            <a:endParaRPr lang="en-US" dirty="0"/>
          </a:p>
        </p:txBody>
      </p:sp>
      <p:sp>
        <p:nvSpPr>
          <p:cNvPr id="3" name="Content Placeholder 2">
            <a:extLst>
              <a:ext uri="{FF2B5EF4-FFF2-40B4-BE49-F238E27FC236}">
                <a16:creationId xmlns:a16="http://schemas.microsoft.com/office/drawing/2014/main" id="{A3255E77-1455-9396-12B2-92BAA832B9A8}"/>
              </a:ext>
            </a:extLst>
          </p:cNvPr>
          <p:cNvSpPr>
            <a:spLocks noGrp="1"/>
          </p:cNvSpPr>
          <p:nvPr>
            <p:ph idx="1"/>
          </p:nvPr>
        </p:nvSpPr>
        <p:spPr/>
        <p:txBody>
          <a:bodyPr vert="horz" lIns="91440" tIns="45720" rIns="91440" bIns="45720" rtlCol="0" anchor="t">
            <a:normAutofit/>
          </a:bodyPr>
          <a:lstStyle/>
          <a:p>
            <a:r>
              <a:rPr lang="en-US" dirty="0">
                <a:latin typeface="Arial"/>
                <a:cs typeface="Arial"/>
              </a:rPr>
              <a:t>Board Members</a:t>
            </a:r>
            <a:endParaRPr lang="en-US" dirty="0"/>
          </a:p>
          <a:p>
            <a:r>
              <a:rPr lang="en-US" dirty="0">
                <a:latin typeface="Arial"/>
                <a:cs typeface="Arial"/>
              </a:rPr>
              <a:t>Bailiffs</a:t>
            </a:r>
            <a:endParaRPr lang="en-US" dirty="0"/>
          </a:p>
          <a:p>
            <a:r>
              <a:rPr lang="en-US" dirty="0">
                <a:latin typeface="Arial"/>
                <a:cs typeface="Arial"/>
              </a:rPr>
              <a:t>Stipends</a:t>
            </a:r>
          </a:p>
          <a:p>
            <a:r>
              <a:rPr lang="en-US" dirty="0">
                <a:latin typeface="Arial"/>
                <a:cs typeface="Arial"/>
              </a:rPr>
              <a:t>Others</a:t>
            </a:r>
            <a:endParaRPr lang="en-US" dirty="0"/>
          </a:p>
        </p:txBody>
      </p:sp>
      <p:sp>
        <p:nvSpPr>
          <p:cNvPr id="4" name="Slide Number Placeholder 3">
            <a:extLst>
              <a:ext uri="{FF2B5EF4-FFF2-40B4-BE49-F238E27FC236}">
                <a16:creationId xmlns:a16="http://schemas.microsoft.com/office/drawing/2014/main" id="{AE5E1DFF-9299-D01E-40A5-DE6982A12EE5}"/>
              </a:ext>
            </a:extLst>
          </p:cNvPr>
          <p:cNvSpPr>
            <a:spLocks noGrp="1"/>
          </p:cNvSpPr>
          <p:nvPr>
            <p:ph type="sldNum" sz="quarter" idx="12"/>
          </p:nvPr>
        </p:nvSpPr>
        <p:spPr/>
        <p:txBody>
          <a:bodyPr/>
          <a:lstStyle/>
          <a:p>
            <a:fld id="{3E6980A2-F130-4742-89EA-C23F98879079}" type="slidenum">
              <a:rPr lang="en-US" smtClean="0"/>
              <a:t>4</a:t>
            </a:fld>
            <a:endParaRPr lang="en-US"/>
          </a:p>
        </p:txBody>
      </p:sp>
    </p:spTree>
    <p:extLst>
      <p:ext uri="{BB962C8B-B14F-4D97-AF65-F5344CB8AC3E}">
        <p14:creationId xmlns:p14="http://schemas.microsoft.com/office/powerpoint/2010/main" val="323985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8508-53E7-D52D-C1F8-8D861AC4B8A2}"/>
              </a:ext>
            </a:extLst>
          </p:cNvPr>
          <p:cNvSpPr>
            <a:spLocks noGrp="1"/>
          </p:cNvSpPr>
          <p:nvPr>
            <p:ph type="title"/>
          </p:nvPr>
        </p:nvSpPr>
        <p:spPr/>
        <p:txBody>
          <a:bodyPr/>
          <a:lstStyle/>
          <a:p>
            <a:r>
              <a:rPr lang="en-US" dirty="0">
                <a:latin typeface="Arial Black"/>
              </a:rPr>
              <a:t>Zoning Process</a:t>
            </a:r>
            <a:endParaRPr lang="en-US" dirty="0"/>
          </a:p>
        </p:txBody>
      </p:sp>
      <p:sp>
        <p:nvSpPr>
          <p:cNvPr id="3" name="Content Placeholder 2">
            <a:extLst>
              <a:ext uri="{FF2B5EF4-FFF2-40B4-BE49-F238E27FC236}">
                <a16:creationId xmlns:a16="http://schemas.microsoft.com/office/drawing/2014/main" id="{C5A871F9-2B8E-C2ED-4125-5FB322EFE9BC}"/>
              </a:ext>
            </a:extLst>
          </p:cNvPr>
          <p:cNvSpPr>
            <a:spLocks noGrp="1"/>
          </p:cNvSpPr>
          <p:nvPr>
            <p:ph idx="1"/>
          </p:nvPr>
        </p:nvSpPr>
        <p:spPr/>
        <p:txBody>
          <a:bodyPr vert="horz" lIns="91440" tIns="45720" rIns="91440" bIns="45720" rtlCol="0" anchor="t">
            <a:normAutofit/>
          </a:bodyPr>
          <a:lstStyle/>
          <a:p>
            <a:r>
              <a:rPr lang="en-US" dirty="0">
                <a:latin typeface="Arial"/>
                <a:cs typeface="Arial"/>
              </a:rPr>
              <a:t>Start the process with staff during the pre-application meeting.</a:t>
            </a:r>
          </a:p>
          <a:p>
            <a:r>
              <a:rPr lang="en-US" dirty="0">
                <a:latin typeface="Arial"/>
                <a:cs typeface="Arial"/>
              </a:rPr>
              <a:t>Applicant mails a letter to everyone within 1000 feet on the property with the nature of the application, the street address, date, time and place of the community meeting at least 20 days before the before a applicant initiated meeting.</a:t>
            </a:r>
          </a:p>
          <a:p>
            <a:r>
              <a:rPr lang="en-US" dirty="0">
                <a:latin typeface="Arial"/>
                <a:cs typeface="Arial"/>
              </a:rPr>
              <a:t>File the application with the staff.</a:t>
            </a:r>
            <a:endParaRPr lang="en-US" dirty="0"/>
          </a:p>
          <a:p>
            <a:r>
              <a:rPr lang="en-US" dirty="0">
                <a:latin typeface="Arial"/>
                <a:cs typeface="Arial"/>
              </a:rPr>
              <a:t>Staff will review that application and determine if it meets the compliance letter.</a:t>
            </a:r>
            <a:endParaRPr lang="en-US" dirty="0"/>
          </a:p>
          <a:p>
            <a:endParaRPr lang="en-US" dirty="0"/>
          </a:p>
        </p:txBody>
      </p:sp>
      <p:sp>
        <p:nvSpPr>
          <p:cNvPr id="4" name="Slide Number Placeholder 3">
            <a:extLst>
              <a:ext uri="{FF2B5EF4-FFF2-40B4-BE49-F238E27FC236}">
                <a16:creationId xmlns:a16="http://schemas.microsoft.com/office/drawing/2014/main" id="{7DD30DE1-54BF-7FC1-D1B3-D6C5C62732B2}"/>
              </a:ext>
            </a:extLst>
          </p:cNvPr>
          <p:cNvSpPr>
            <a:spLocks noGrp="1"/>
          </p:cNvSpPr>
          <p:nvPr>
            <p:ph type="sldNum" sz="quarter" idx="12"/>
          </p:nvPr>
        </p:nvSpPr>
        <p:spPr/>
        <p:txBody>
          <a:bodyPr/>
          <a:lstStyle/>
          <a:p>
            <a:fld id="{3E6980A2-F130-4742-89EA-C23F98879079}" type="slidenum">
              <a:rPr lang="en-US" smtClean="0"/>
              <a:t>5</a:t>
            </a:fld>
            <a:endParaRPr lang="en-US"/>
          </a:p>
        </p:txBody>
      </p:sp>
    </p:spTree>
    <p:extLst>
      <p:ext uri="{BB962C8B-B14F-4D97-AF65-F5344CB8AC3E}">
        <p14:creationId xmlns:p14="http://schemas.microsoft.com/office/powerpoint/2010/main" val="316364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2275-33FB-A4A1-F7B8-D24C1B28BFF6}"/>
              </a:ext>
            </a:extLst>
          </p:cNvPr>
          <p:cNvSpPr>
            <a:spLocks noGrp="1"/>
          </p:cNvSpPr>
          <p:nvPr>
            <p:ph type="title"/>
          </p:nvPr>
        </p:nvSpPr>
        <p:spPr/>
        <p:txBody>
          <a:bodyPr/>
          <a:lstStyle/>
          <a:p>
            <a:r>
              <a:rPr lang="en-US" dirty="0">
                <a:latin typeface="Arial Black"/>
              </a:rPr>
              <a:t>Zoning Process</a:t>
            </a:r>
            <a:endParaRPr lang="en-US" dirty="0"/>
          </a:p>
        </p:txBody>
      </p:sp>
      <p:sp>
        <p:nvSpPr>
          <p:cNvPr id="3" name="Content Placeholder 2">
            <a:extLst>
              <a:ext uri="{FF2B5EF4-FFF2-40B4-BE49-F238E27FC236}">
                <a16:creationId xmlns:a16="http://schemas.microsoft.com/office/drawing/2014/main" id="{F09ED874-0F0E-8734-8263-6CC9F47F5242}"/>
              </a:ext>
            </a:extLst>
          </p:cNvPr>
          <p:cNvSpPr>
            <a:spLocks noGrp="1"/>
          </p:cNvSpPr>
          <p:nvPr>
            <p:ph idx="1"/>
          </p:nvPr>
        </p:nvSpPr>
        <p:spPr/>
        <p:txBody>
          <a:bodyPr vert="horz" lIns="91440" tIns="45720" rIns="91440" bIns="45720" rtlCol="0" anchor="t">
            <a:normAutofit/>
          </a:bodyPr>
          <a:lstStyle/>
          <a:p>
            <a:r>
              <a:rPr lang="en-US" dirty="0">
                <a:latin typeface="Arial"/>
                <a:cs typeface="Arial"/>
              </a:rPr>
              <a:t>Staff will advertise the pubic hearing at least 15 days prior to the actual hearing.</a:t>
            </a:r>
          </a:p>
          <a:p>
            <a:r>
              <a:rPr lang="en-US" dirty="0">
                <a:latin typeface="Arial"/>
                <a:cs typeface="Arial"/>
              </a:rPr>
              <a:t>Staff will mail out notices of the zoning to everyone 500 feet from the zoning.</a:t>
            </a:r>
          </a:p>
          <a:p>
            <a:r>
              <a:rPr lang="en-US" dirty="0">
                <a:latin typeface="Arial"/>
                <a:cs typeface="Arial"/>
              </a:rPr>
              <a:t>Staff will prepare the staff report.</a:t>
            </a:r>
          </a:p>
          <a:p>
            <a:r>
              <a:rPr lang="en-US" dirty="0">
                <a:latin typeface="Arial"/>
                <a:cs typeface="Arial"/>
              </a:rPr>
              <a:t>At the public hearings staff will represent and the applicant will represent their case.</a:t>
            </a:r>
          </a:p>
          <a:p>
            <a:r>
              <a:rPr lang="en-US" dirty="0">
                <a:latin typeface="Arial"/>
                <a:cs typeface="Arial"/>
              </a:rPr>
              <a:t>There is one public hearing at the planning commission and one at the city council. The city council has two reading of the ordinance and votes on it at the second hearing.</a:t>
            </a:r>
            <a:endParaRPr lang="en-US" dirty="0"/>
          </a:p>
        </p:txBody>
      </p:sp>
      <p:sp>
        <p:nvSpPr>
          <p:cNvPr id="4" name="Slide Number Placeholder 3">
            <a:extLst>
              <a:ext uri="{FF2B5EF4-FFF2-40B4-BE49-F238E27FC236}">
                <a16:creationId xmlns:a16="http://schemas.microsoft.com/office/drawing/2014/main" id="{548845E3-F95D-9E8C-9864-6FA78E994599}"/>
              </a:ext>
            </a:extLst>
          </p:cNvPr>
          <p:cNvSpPr>
            <a:spLocks noGrp="1"/>
          </p:cNvSpPr>
          <p:nvPr>
            <p:ph type="sldNum" sz="quarter" idx="12"/>
          </p:nvPr>
        </p:nvSpPr>
        <p:spPr/>
        <p:txBody>
          <a:bodyPr/>
          <a:lstStyle/>
          <a:p>
            <a:fld id="{3E6980A2-F130-4742-89EA-C23F98879079}" type="slidenum">
              <a:rPr lang="en-US" smtClean="0"/>
              <a:t>6</a:t>
            </a:fld>
            <a:endParaRPr lang="en-US"/>
          </a:p>
        </p:txBody>
      </p:sp>
    </p:spTree>
    <p:extLst>
      <p:ext uri="{BB962C8B-B14F-4D97-AF65-F5344CB8AC3E}">
        <p14:creationId xmlns:p14="http://schemas.microsoft.com/office/powerpoint/2010/main" val="775182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Vinicki_COD_PowerPoint_template_4-3</Template>
  <Application>Microsoft Office PowerPoint</Application>
  <PresentationFormat>On-screen Show (4:3)</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City Council Retreat Committee Education / Acknowledgement</vt:lpstr>
      <vt:lpstr> </vt:lpstr>
      <vt:lpstr>Issues</vt:lpstr>
      <vt:lpstr>Acknowledgement</vt:lpstr>
      <vt:lpstr>Zoning Process</vt:lpstr>
      <vt:lpstr>Zoning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Vinicki</dc:creator>
  <cp:revision>259</cp:revision>
  <dcterms:created xsi:type="dcterms:W3CDTF">2022-12-06T19:45:36Z</dcterms:created>
  <dcterms:modified xsi:type="dcterms:W3CDTF">2023-03-20T20:08:13Z</dcterms:modified>
</cp:coreProperties>
</file>