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283" r:id="rId3"/>
    <p:sldId id="266" r:id="rId4"/>
    <p:sldId id="267" r:id="rId5"/>
    <p:sldId id="268" r:id="rId6"/>
    <p:sldId id="269" r:id="rId7"/>
    <p:sldId id="270" r:id="rId8"/>
    <p:sldId id="272" r:id="rId9"/>
    <p:sldId id="279" r:id="rId10"/>
    <p:sldId id="286" r:id="rId11"/>
    <p:sldId id="276" r:id="rId12"/>
    <p:sldId id="277" r:id="rId13"/>
    <p:sldId id="278" r:id="rId14"/>
    <p:sldId id="280" r:id="rId15"/>
    <p:sldId id="282" r:id="rId16"/>
    <p:sldId id="273" r:id="rId17"/>
    <p:sldId id="284" r:id="rId18"/>
    <p:sldId id="274" r:id="rId19"/>
    <p:sldId id="281" r:id="rId20"/>
    <p:sldId id="275" r:id="rId21"/>
    <p:sldId id="285"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8CE50-C4A9-09F2-1F46-4820AF5A8472}" v="114" dt="2023-03-20T13:50:32.925"/>
    <p1510:client id="{64222699-5A6C-4034-B1EB-31788397BD20}" v="4" dt="2023-03-02T20:59:47.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6327"/>
  </p:normalViewPr>
  <p:slideViewPr>
    <p:cSldViewPr snapToGrid="0">
      <p:cViewPr varScale="1">
        <p:scale>
          <a:sx n="82" d="100"/>
          <a:sy n="82" d="100"/>
        </p:scale>
        <p:origin x="15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Vinicki" userId="S::jay.vinicki@dunwoodyga.gov::07d27807-aaae-449e-8b78-68721e18d6d0" providerId="AD" clId="Web-{38B706D6-A513-6545-CF5F-1845B84F3E29}"/>
    <pc:docChg chg="modSld">
      <pc:chgData name="Jay Vinicki" userId="S::jay.vinicki@dunwoodyga.gov::07d27807-aaae-449e-8b78-68721e18d6d0" providerId="AD" clId="Web-{38B706D6-A513-6545-CF5F-1845B84F3E29}" dt="2023-03-17T13:13:51.382" v="16" actId="20577"/>
      <pc:docMkLst>
        <pc:docMk/>
      </pc:docMkLst>
      <pc:sldChg chg="modSp">
        <pc:chgData name="Jay Vinicki" userId="S::jay.vinicki@dunwoodyga.gov::07d27807-aaae-449e-8b78-68721e18d6d0" providerId="AD" clId="Web-{38B706D6-A513-6545-CF5F-1845B84F3E29}" dt="2023-03-17T13:13:51.382" v="16" actId="20577"/>
        <pc:sldMkLst>
          <pc:docMk/>
          <pc:sldMk cId="2890556037" sldId="281"/>
        </pc:sldMkLst>
        <pc:spChg chg="mod">
          <ac:chgData name="Jay Vinicki" userId="S::jay.vinicki@dunwoodyga.gov::07d27807-aaae-449e-8b78-68721e18d6d0" providerId="AD" clId="Web-{38B706D6-A513-6545-CF5F-1845B84F3E29}" dt="2023-03-17T13:13:51.382" v="16" actId="20577"/>
          <ac:spMkLst>
            <pc:docMk/>
            <pc:sldMk cId="2890556037" sldId="281"/>
            <ac:spMk id="3" creationId="{00F0C391-A805-8F07-851F-35B222D2A3C7}"/>
          </ac:spMkLst>
        </pc:spChg>
      </pc:sldChg>
    </pc:docChg>
  </pc:docChgLst>
  <pc:docChgLst>
    <pc:chgData name="Jay Vinicki" userId="07d27807-aaae-449e-8b78-68721e18d6d0" providerId="ADAL" clId="{64222699-5A6C-4034-B1EB-31788397BD20}"/>
    <pc:docChg chg="undo custSel addSld delSld modSld sldOrd modNotesMaster">
      <pc:chgData name="Jay Vinicki" userId="07d27807-aaae-449e-8b78-68721e18d6d0" providerId="ADAL" clId="{64222699-5A6C-4034-B1EB-31788397BD20}" dt="2023-03-20T16:25:08.991" v="7334" actId="207"/>
      <pc:docMkLst>
        <pc:docMk/>
      </pc:docMkLst>
      <pc:sldChg chg="modSp mod">
        <pc:chgData name="Jay Vinicki" userId="07d27807-aaae-449e-8b78-68721e18d6d0" providerId="ADAL" clId="{64222699-5A6C-4034-B1EB-31788397BD20}" dt="2023-03-02T19:47:47.207" v="20" actId="20577"/>
        <pc:sldMkLst>
          <pc:docMk/>
          <pc:sldMk cId="4219680329" sldId="258"/>
        </pc:sldMkLst>
        <pc:spChg chg="mod">
          <ac:chgData name="Jay Vinicki" userId="07d27807-aaae-449e-8b78-68721e18d6d0" providerId="ADAL" clId="{64222699-5A6C-4034-B1EB-31788397BD20}" dt="2023-03-02T19:47:47.207" v="20" actId="20577"/>
          <ac:spMkLst>
            <pc:docMk/>
            <pc:sldMk cId="4219680329" sldId="258"/>
            <ac:spMk id="16" creationId="{00000000-0000-0000-0000-000000000000}"/>
          </ac:spMkLst>
        </pc:spChg>
      </pc:sldChg>
      <pc:sldChg chg="modSp mod">
        <pc:chgData name="Jay Vinicki" userId="07d27807-aaae-449e-8b78-68721e18d6d0" providerId="ADAL" clId="{64222699-5A6C-4034-B1EB-31788397BD20}" dt="2023-03-02T20:10:41.398" v="666" actId="5793"/>
        <pc:sldMkLst>
          <pc:docMk/>
          <pc:sldMk cId="3527759084" sldId="266"/>
        </pc:sldMkLst>
        <pc:spChg chg="mod">
          <ac:chgData name="Jay Vinicki" userId="07d27807-aaae-449e-8b78-68721e18d6d0" providerId="ADAL" clId="{64222699-5A6C-4034-B1EB-31788397BD20}" dt="2023-03-02T20:06:26.450" v="472" actId="122"/>
          <ac:spMkLst>
            <pc:docMk/>
            <pc:sldMk cId="3527759084" sldId="266"/>
            <ac:spMk id="2" creationId="{EA45DA61-B176-F618-FBF4-EB510E810CDF}"/>
          </ac:spMkLst>
        </pc:spChg>
        <pc:spChg chg="mod">
          <ac:chgData name="Jay Vinicki" userId="07d27807-aaae-449e-8b78-68721e18d6d0" providerId="ADAL" clId="{64222699-5A6C-4034-B1EB-31788397BD20}" dt="2023-03-02T20:10:41.398" v="666" actId="5793"/>
          <ac:spMkLst>
            <pc:docMk/>
            <pc:sldMk cId="3527759084" sldId="266"/>
            <ac:spMk id="3" creationId="{00F0C391-A805-8F07-851F-35B222D2A3C7}"/>
          </ac:spMkLst>
        </pc:spChg>
      </pc:sldChg>
      <pc:sldChg chg="modSp add mod">
        <pc:chgData name="Jay Vinicki" userId="07d27807-aaae-449e-8b78-68721e18d6d0" providerId="ADAL" clId="{64222699-5A6C-4034-B1EB-31788397BD20}" dt="2023-03-02T20:18:09.850" v="1083" actId="313"/>
        <pc:sldMkLst>
          <pc:docMk/>
          <pc:sldMk cId="1695209267" sldId="267"/>
        </pc:sldMkLst>
        <pc:spChg chg="mod">
          <ac:chgData name="Jay Vinicki" userId="07d27807-aaae-449e-8b78-68721e18d6d0" providerId="ADAL" clId="{64222699-5A6C-4034-B1EB-31788397BD20}" dt="2023-03-02T20:08:25.775" v="500" actId="20577"/>
          <ac:spMkLst>
            <pc:docMk/>
            <pc:sldMk cId="1695209267" sldId="267"/>
            <ac:spMk id="2" creationId="{EA45DA61-B176-F618-FBF4-EB510E810CDF}"/>
          </ac:spMkLst>
        </pc:spChg>
        <pc:spChg chg="mod">
          <ac:chgData name="Jay Vinicki" userId="07d27807-aaae-449e-8b78-68721e18d6d0" providerId="ADAL" clId="{64222699-5A6C-4034-B1EB-31788397BD20}" dt="2023-03-02T20:18:09.850" v="1083" actId="313"/>
          <ac:spMkLst>
            <pc:docMk/>
            <pc:sldMk cId="1695209267" sldId="267"/>
            <ac:spMk id="3" creationId="{00F0C391-A805-8F07-851F-35B222D2A3C7}"/>
          </ac:spMkLst>
        </pc:spChg>
      </pc:sldChg>
      <pc:sldChg chg="modSp add mod">
        <pc:chgData name="Jay Vinicki" userId="07d27807-aaae-449e-8b78-68721e18d6d0" providerId="ADAL" clId="{64222699-5A6C-4034-B1EB-31788397BD20}" dt="2023-03-08T16:25:16.515" v="6368" actId="20577"/>
        <pc:sldMkLst>
          <pc:docMk/>
          <pc:sldMk cId="2682116257" sldId="268"/>
        </pc:sldMkLst>
        <pc:spChg chg="mod">
          <ac:chgData name="Jay Vinicki" userId="07d27807-aaae-449e-8b78-68721e18d6d0" providerId="ADAL" clId="{64222699-5A6C-4034-B1EB-31788397BD20}" dt="2023-03-02T20:22:50.746" v="1118" actId="20577"/>
          <ac:spMkLst>
            <pc:docMk/>
            <pc:sldMk cId="2682116257" sldId="268"/>
            <ac:spMk id="2" creationId="{EA45DA61-B176-F618-FBF4-EB510E810CDF}"/>
          </ac:spMkLst>
        </pc:spChg>
        <pc:spChg chg="mod">
          <ac:chgData name="Jay Vinicki" userId="07d27807-aaae-449e-8b78-68721e18d6d0" providerId="ADAL" clId="{64222699-5A6C-4034-B1EB-31788397BD20}" dt="2023-03-08T16:25:16.515" v="6368" actId="20577"/>
          <ac:spMkLst>
            <pc:docMk/>
            <pc:sldMk cId="2682116257" sldId="268"/>
            <ac:spMk id="3" creationId="{00F0C391-A805-8F07-851F-35B222D2A3C7}"/>
          </ac:spMkLst>
        </pc:spChg>
      </pc:sldChg>
      <pc:sldChg chg="modSp add mod">
        <pc:chgData name="Jay Vinicki" userId="07d27807-aaae-449e-8b78-68721e18d6d0" providerId="ADAL" clId="{64222699-5A6C-4034-B1EB-31788397BD20}" dt="2023-03-06T16:19:09.857" v="6072" actId="27636"/>
        <pc:sldMkLst>
          <pc:docMk/>
          <pc:sldMk cId="639796804" sldId="269"/>
        </pc:sldMkLst>
        <pc:spChg chg="mod">
          <ac:chgData name="Jay Vinicki" userId="07d27807-aaae-449e-8b78-68721e18d6d0" providerId="ADAL" clId="{64222699-5A6C-4034-B1EB-31788397BD20}" dt="2023-03-06T16:19:09.857" v="6072" actId="27636"/>
          <ac:spMkLst>
            <pc:docMk/>
            <pc:sldMk cId="639796804" sldId="269"/>
            <ac:spMk id="3" creationId="{00F0C391-A805-8F07-851F-35B222D2A3C7}"/>
          </ac:spMkLst>
        </pc:spChg>
      </pc:sldChg>
      <pc:sldChg chg="addSp delSp modSp add mod">
        <pc:chgData name="Jay Vinicki" userId="07d27807-aaae-449e-8b78-68721e18d6d0" providerId="ADAL" clId="{64222699-5A6C-4034-B1EB-31788397BD20}" dt="2023-03-02T20:55:34.347" v="2688" actId="1076"/>
        <pc:sldMkLst>
          <pc:docMk/>
          <pc:sldMk cId="3082470528" sldId="270"/>
        </pc:sldMkLst>
        <pc:spChg chg="mod">
          <ac:chgData name="Jay Vinicki" userId="07d27807-aaae-449e-8b78-68721e18d6d0" providerId="ADAL" clId="{64222699-5A6C-4034-B1EB-31788397BD20}" dt="2023-03-02T20:52:48.926" v="2434" actId="20577"/>
          <ac:spMkLst>
            <pc:docMk/>
            <pc:sldMk cId="3082470528" sldId="270"/>
            <ac:spMk id="2" creationId="{EA45DA61-B176-F618-FBF4-EB510E810CDF}"/>
          </ac:spMkLst>
        </pc:spChg>
        <pc:spChg chg="add del mod">
          <ac:chgData name="Jay Vinicki" userId="07d27807-aaae-449e-8b78-68721e18d6d0" providerId="ADAL" clId="{64222699-5A6C-4034-B1EB-31788397BD20}" dt="2023-03-02T20:54:51.570" v="2681" actId="20577"/>
          <ac:spMkLst>
            <pc:docMk/>
            <pc:sldMk cId="3082470528" sldId="270"/>
            <ac:spMk id="3" creationId="{00F0C391-A805-8F07-851F-35B222D2A3C7}"/>
          </ac:spMkLst>
        </pc:spChg>
        <pc:spChg chg="add del mod">
          <ac:chgData name="Jay Vinicki" userId="07d27807-aaae-449e-8b78-68721e18d6d0" providerId="ADAL" clId="{64222699-5A6C-4034-B1EB-31788397BD20}" dt="2023-03-02T20:53:31.820" v="2438" actId="478"/>
          <ac:spMkLst>
            <pc:docMk/>
            <pc:sldMk cId="3082470528" sldId="270"/>
            <ac:spMk id="6" creationId="{08777766-06C2-8FF9-0C84-FCDC496CBD23}"/>
          </ac:spMkLst>
        </pc:spChg>
        <pc:picChg chg="add del mod">
          <ac:chgData name="Jay Vinicki" userId="07d27807-aaae-449e-8b78-68721e18d6d0" providerId="ADAL" clId="{64222699-5A6C-4034-B1EB-31788397BD20}" dt="2023-03-02T20:55:21.596" v="2685" actId="478"/>
          <ac:picMkLst>
            <pc:docMk/>
            <pc:sldMk cId="3082470528" sldId="270"/>
            <ac:picMk id="7" creationId="{37DE7972-7FF7-C4CB-74CB-69EC8B1D0C97}"/>
          </ac:picMkLst>
        </pc:picChg>
        <pc:picChg chg="add mod">
          <ac:chgData name="Jay Vinicki" userId="07d27807-aaae-449e-8b78-68721e18d6d0" providerId="ADAL" clId="{64222699-5A6C-4034-B1EB-31788397BD20}" dt="2023-03-02T20:55:34.347" v="2688" actId="1076"/>
          <ac:picMkLst>
            <pc:docMk/>
            <pc:sldMk cId="3082470528" sldId="270"/>
            <ac:picMk id="8" creationId="{363650F6-7223-C052-D55A-5A737C218F8A}"/>
          </ac:picMkLst>
        </pc:picChg>
      </pc:sldChg>
      <pc:sldChg chg="addSp delSp modSp add del mod">
        <pc:chgData name="Jay Vinicki" userId="07d27807-aaae-449e-8b78-68721e18d6d0" providerId="ADAL" clId="{64222699-5A6C-4034-B1EB-31788397BD20}" dt="2023-03-02T21:00:05.411" v="2837" actId="47"/>
        <pc:sldMkLst>
          <pc:docMk/>
          <pc:sldMk cId="3598041332" sldId="271"/>
        </pc:sldMkLst>
        <pc:spChg chg="mod">
          <ac:chgData name="Jay Vinicki" userId="07d27807-aaae-449e-8b78-68721e18d6d0" providerId="ADAL" clId="{64222699-5A6C-4034-B1EB-31788397BD20}" dt="2023-03-02T20:57:48.732" v="2822" actId="20577"/>
          <ac:spMkLst>
            <pc:docMk/>
            <pc:sldMk cId="3598041332" sldId="271"/>
            <ac:spMk id="3" creationId="{00F0C391-A805-8F07-851F-35B222D2A3C7}"/>
          </ac:spMkLst>
        </pc:spChg>
        <pc:picChg chg="add mod">
          <ac:chgData name="Jay Vinicki" userId="07d27807-aaae-449e-8b78-68721e18d6d0" providerId="ADAL" clId="{64222699-5A6C-4034-B1EB-31788397BD20}" dt="2023-03-02T20:58:53.284" v="2825" actId="1076"/>
          <ac:picMkLst>
            <pc:docMk/>
            <pc:sldMk cId="3598041332" sldId="271"/>
            <ac:picMk id="5" creationId="{46499977-0CA5-D60D-EBB5-C0CD36DBDBBB}"/>
          </ac:picMkLst>
        </pc:picChg>
        <pc:picChg chg="del">
          <ac:chgData name="Jay Vinicki" userId="07d27807-aaae-449e-8b78-68721e18d6d0" providerId="ADAL" clId="{64222699-5A6C-4034-B1EB-31788397BD20}" dt="2023-03-02T20:55:45.245" v="2690" actId="478"/>
          <ac:picMkLst>
            <pc:docMk/>
            <pc:sldMk cId="3598041332" sldId="271"/>
            <ac:picMk id="8" creationId="{363650F6-7223-C052-D55A-5A737C218F8A}"/>
          </ac:picMkLst>
        </pc:picChg>
      </pc:sldChg>
      <pc:sldChg chg="addSp delSp modSp add mod">
        <pc:chgData name="Jay Vinicki" userId="07d27807-aaae-449e-8b78-68721e18d6d0" providerId="ADAL" clId="{64222699-5A6C-4034-B1EB-31788397BD20}" dt="2023-03-20T14:29:30.598" v="7333" actId="20577"/>
        <pc:sldMkLst>
          <pc:docMk/>
          <pc:sldMk cId="893328081" sldId="272"/>
        </pc:sldMkLst>
        <pc:spChg chg="mod">
          <ac:chgData name="Jay Vinicki" userId="07d27807-aaae-449e-8b78-68721e18d6d0" providerId="ADAL" clId="{64222699-5A6C-4034-B1EB-31788397BD20}" dt="2023-03-02T21:00:25.655" v="2853" actId="20577"/>
          <ac:spMkLst>
            <pc:docMk/>
            <pc:sldMk cId="893328081" sldId="272"/>
            <ac:spMk id="2" creationId="{EA45DA61-B176-F618-FBF4-EB510E810CDF}"/>
          </ac:spMkLst>
        </pc:spChg>
        <pc:spChg chg="mod">
          <ac:chgData name="Jay Vinicki" userId="07d27807-aaae-449e-8b78-68721e18d6d0" providerId="ADAL" clId="{64222699-5A6C-4034-B1EB-31788397BD20}" dt="2023-03-20T14:29:30.598" v="7333" actId="20577"/>
          <ac:spMkLst>
            <pc:docMk/>
            <pc:sldMk cId="893328081" sldId="272"/>
            <ac:spMk id="3" creationId="{00F0C391-A805-8F07-851F-35B222D2A3C7}"/>
          </ac:spMkLst>
        </pc:spChg>
        <pc:picChg chg="del">
          <ac:chgData name="Jay Vinicki" userId="07d27807-aaae-449e-8b78-68721e18d6d0" providerId="ADAL" clId="{64222699-5A6C-4034-B1EB-31788397BD20}" dt="2023-03-02T20:59:38.720" v="2833" actId="478"/>
          <ac:picMkLst>
            <pc:docMk/>
            <pc:sldMk cId="893328081" sldId="272"/>
            <ac:picMk id="5" creationId="{46499977-0CA5-D60D-EBB5-C0CD36DBDBBB}"/>
          </ac:picMkLst>
        </pc:picChg>
        <pc:picChg chg="add del mod">
          <ac:chgData name="Jay Vinicki" userId="07d27807-aaae-449e-8b78-68721e18d6d0" providerId="ADAL" clId="{64222699-5A6C-4034-B1EB-31788397BD20}" dt="2023-03-11T14:10:27.198" v="6912" actId="478"/>
          <ac:picMkLst>
            <pc:docMk/>
            <pc:sldMk cId="893328081" sldId="272"/>
            <ac:picMk id="5" creationId="{B65D1B8B-8183-DC0F-11FA-2B62D35F3171}"/>
          </ac:picMkLst>
        </pc:picChg>
        <pc:picChg chg="add del mod">
          <ac:chgData name="Jay Vinicki" userId="07d27807-aaae-449e-8b78-68721e18d6d0" providerId="ADAL" clId="{64222699-5A6C-4034-B1EB-31788397BD20}" dt="2023-03-11T14:17:40.332" v="7291" actId="478"/>
          <ac:picMkLst>
            <pc:docMk/>
            <pc:sldMk cId="893328081" sldId="272"/>
            <ac:picMk id="6" creationId="{0BDC288C-BFD8-1F34-D125-AB5AD0024BE8}"/>
          </ac:picMkLst>
        </pc:picChg>
        <pc:picChg chg="add del mod">
          <ac:chgData name="Jay Vinicki" userId="07d27807-aaae-449e-8b78-68721e18d6d0" providerId="ADAL" clId="{64222699-5A6C-4034-B1EB-31788397BD20}" dt="2023-03-10T16:52:12.885" v="6905" actId="478"/>
          <ac:picMkLst>
            <pc:docMk/>
            <pc:sldMk cId="893328081" sldId="272"/>
            <ac:picMk id="6" creationId="{9BD6B27A-3E6A-C086-C344-20822941E8D1}"/>
          </ac:picMkLst>
        </pc:picChg>
        <pc:picChg chg="add mod">
          <ac:chgData name="Jay Vinicki" userId="07d27807-aaae-449e-8b78-68721e18d6d0" providerId="ADAL" clId="{64222699-5A6C-4034-B1EB-31788397BD20}" dt="2023-03-11T14:19:26.004" v="7295" actId="1076"/>
          <ac:picMkLst>
            <pc:docMk/>
            <pc:sldMk cId="893328081" sldId="272"/>
            <ac:picMk id="7" creationId="{483349B2-2602-A8DF-A5CD-81DC02CEEE0D}"/>
          </ac:picMkLst>
        </pc:picChg>
      </pc:sldChg>
      <pc:sldChg chg="delSp modSp add mod">
        <pc:chgData name="Jay Vinicki" userId="07d27807-aaae-449e-8b78-68721e18d6d0" providerId="ADAL" clId="{64222699-5A6C-4034-B1EB-31788397BD20}" dt="2023-03-08T16:28:16.524" v="6369" actId="313"/>
        <pc:sldMkLst>
          <pc:docMk/>
          <pc:sldMk cId="1568884463" sldId="273"/>
        </pc:sldMkLst>
        <pc:spChg chg="mod">
          <ac:chgData name="Jay Vinicki" userId="07d27807-aaae-449e-8b78-68721e18d6d0" providerId="ADAL" clId="{64222699-5A6C-4034-B1EB-31788397BD20}" dt="2023-03-08T16:28:16.524" v="6369" actId="313"/>
          <ac:spMkLst>
            <pc:docMk/>
            <pc:sldMk cId="1568884463" sldId="273"/>
            <ac:spMk id="3" creationId="{00F0C391-A805-8F07-851F-35B222D2A3C7}"/>
          </ac:spMkLst>
        </pc:spChg>
        <pc:picChg chg="del">
          <ac:chgData name="Jay Vinicki" userId="07d27807-aaae-449e-8b78-68721e18d6d0" providerId="ADAL" clId="{64222699-5A6C-4034-B1EB-31788397BD20}" dt="2023-03-02T21:00:33.912" v="2854" actId="478"/>
          <ac:picMkLst>
            <pc:docMk/>
            <pc:sldMk cId="1568884463" sldId="273"/>
            <ac:picMk id="6" creationId="{9BD6B27A-3E6A-C086-C344-20822941E8D1}"/>
          </ac:picMkLst>
        </pc:picChg>
      </pc:sldChg>
      <pc:sldChg chg="modSp add mod">
        <pc:chgData name="Jay Vinicki" userId="07d27807-aaae-449e-8b78-68721e18d6d0" providerId="ADAL" clId="{64222699-5A6C-4034-B1EB-31788397BD20}" dt="2023-03-09T15:20:44.984" v="6849" actId="20577"/>
        <pc:sldMkLst>
          <pc:docMk/>
          <pc:sldMk cId="2335610939" sldId="274"/>
        </pc:sldMkLst>
        <pc:spChg chg="mod">
          <ac:chgData name="Jay Vinicki" userId="07d27807-aaae-449e-8b78-68721e18d6d0" providerId="ADAL" clId="{64222699-5A6C-4034-B1EB-31788397BD20}" dt="2023-03-02T21:07:18.193" v="3342" actId="20577"/>
          <ac:spMkLst>
            <pc:docMk/>
            <pc:sldMk cId="2335610939" sldId="274"/>
            <ac:spMk id="2" creationId="{EA45DA61-B176-F618-FBF4-EB510E810CDF}"/>
          </ac:spMkLst>
        </pc:spChg>
        <pc:spChg chg="mod">
          <ac:chgData name="Jay Vinicki" userId="07d27807-aaae-449e-8b78-68721e18d6d0" providerId="ADAL" clId="{64222699-5A6C-4034-B1EB-31788397BD20}" dt="2023-03-09T15:20:44.984" v="6849" actId="20577"/>
          <ac:spMkLst>
            <pc:docMk/>
            <pc:sldMk cId="2335610939" sldId="274"/>
            <ac:spMk id="3" creationId="{00F0C391-A805-8F07-851F-35B222D2A3C7}"/>
          </ac:spMkLst>
        </pc:spChg>
      </pc:sldChg>
      <pc:sldChg chg="modSp add mod">
        <pc:chgData name="Jay Vinicki" userId="07d27807-aaae-449e-8b78-68721e18d6d0" providerId="ADAL" clId="{64222699-5A6C-4034-B1EB-31788397BD20}" dt="2023-03-09T14:21:57.896" v="6377" actId="20577"/>
        <pc:sldMkLst>
          <pc:docMk/>
          <pc:sldMk cId="974322659" sldId="275"/>
        </pc:sldMkLst>
        <pc:spChg chg="mod">
          <ac:chgData name="Jay Vinicki" userId="07d27807-aaae-449e-8b78-68721e18d6d0" providerId="ADAL" clId="{64222699-5A6C-4034-B1EB-31788397BD20}" dt="2023-03-02T21:13:05.865" v="3762" actId="20577"/>
          <ac:spMkLst>
            <pc:docMk/>
            <pc:sldMk cId="974322659" sldId="275"/>
            <ac:spMk id="2" creationId="{EA45DA61-B176-F618-FBF4-EB510E810CDF}"/>
          </ac:spMkLst>
        </pc:spChg>
        <pc:spChg chg="mod">
          <ac:chgData name="Jay Vinicki" userId="07d27807-aaae-449e-8b78-68721e18d6d0" providerId="ADAL" clId="{64222699-5A6C-4034-B1EB-31788397BD20}" dt="2023-03-09T14:21:57.896" v="6377" actId="20577"/>
          <ac:spMkLst>
            <pc:docMk/>
            <pc:sldMk cId="974322659" sldId="275"/>
            <ac:spMk id="3" creationId="{00F0C391-A805-8F07-851F-35B222D2A3C7}"/>
          </ac:spMkLst>
        </pc:spChg>
      </pc:sldChg>
      <pc:sldChg chg="addSp delSp modSp add mod">
        <pc:chgData name="Jay Vinicki" userId="07d27807-aaae-449e-8b78-68721e18d6d0" providerId="ADAL" clId="{64222699-5A6C-4034-B1EB-31788397BD20}" dt="2023-03-03T14:18:53.260" v="4222"/>
        <pc:sldMkLst>
          <pc:docMk/>
          <pc:sldMk cId="1064592833" sldId="276"/>
        </pc:sldMkLst>
        <pc:spChg chg="mod">
          <ac:chgData name="Jay Vinicki" userId="07d27807-aaae-449e-8b78-68721e18d6d0" providerId="ADAL" clId="{64222699-5A6C-4034-B1EB-31788397BD20}" dt="2023-03-03T14:18:42.410" v="4221" actId="20577"/>
          <ac:spMkLst>
            <pc:docMk/>
            <pc:sldMk cId="1064592833" sldId="276"/>
            <ac:spMk id="2" creationId="{EA45DA61-B176-F618-FBF4-EB510E810CDF}"/>
          </ac:spMkLst>
        </pc:spChg>
        <pc:spChg chg="del mod">
          <ac:chgData name="Jay Vinicki" userId="07d27807-aaae-449e-8b78-68721e18d6d0" providerId="ADAL" clId="{64222699-5A6C-4034-B1EB-31788397BD20}" dt="2023-03-03T14:18:29.691" v="4204" actId="478"/>
          <ac:spMkLst>
            <pc:docMk/>
            <pc:sldMk cId="1064592833" sldId="276"/>
            <ac:spMk id="3" creationId="{00F0C391-A805-8F07-851F-35B222D2A3C7}"/>
          </ac:spMkLst>
        </pc:spChg>
        <pc:picChg chg="add mod">
          <ac:chgData name="Jay Vinicki" userId="07d27807-aaae-449e-8b78-68721e18d6d0" providerId="ADAL" clId="{64222699-5A6C-4034-B1EB-31788397BD20}" dt="2023-03-03T14:18:53.260" v="4222"/>
          <ac:picMkLst>
            <pc:docMk/>
            <pc:sldMk cId="1064592833" sldId="276"/>
            <ac:picMk id="5" creationId="{F04E03D1-DDC0-50C3-E8B4-7C6648E0B801}"/>
          </ac:picMkLst>
        </pc:picChg>
        <pc:picChg chg="del">
          <ac:chgData name="Jay Vinicki" userId="07d27807-aaae-449e-8b78-68721e18d6d0" providerId="ADAL" clId="{64222699-5A6C-4034-B1EB-31788397BD20}" dt="2023-03-03T14:18:26.675" v="4202" actId="478"/>
          <ac:picMkLst>
            <pc:docMk/>
            <pc:sldMk cId="1064592833" sldId="276"/>
            <ac:picMk id="6" creationId="{9BD6B27A-3E6A-C086-C344-20822941E8D1}"/>
          </ac:picMkLst>
        </pc:picChg>
      </pc:sldChg>
      <pc:sldChg chg="addSp delSp modSp add mod">
        <pc:chgData name="Jay Vinicki" userId="07d27807-aaae-449e-8b78-68721e18d6d0" providerId="ADAL" clId="{64222699-5A6C-4034-B1EB-31788397BD20}" dt="2023-03-03T14:19:11.276" v="4227" actId="1076"/>
        <pc:sldMkLst>
          <pc:docMk/>
          <pc:sldMk cId="2266023295" sldId="277"/>
        </pc:sldMkLst>
        <pc:picChg chg="add mod">
          <ac:chgData name="Jay Vinicki" userId="07d27807-aaae-449e-8b78-68721e18d6d0" providerId="ADAL" clId="{64222699-5A6C-4034-B1EB-31788397BD20}" dt="2023-03-03T14:19:11.276" v="4227" actId="1076"/>
          <ac:picMkLst>
            <pc:docMk/>
            <pc:sldMk cId="2266023295" sldId="277"/>
            <ac:picMk id="3" creationId="{18D23609-EA88-029D-F563-6C719B4B6340}"/>
          </ac:picMkLst>
        </pc:picChg>
        <pc:picChg chg="del">
          <ac:chgData name="Jay Vinicki" userId="07d27807-aaae-449e-8b78-68721e18d6d0" providerId="ADAL" clId="{64222699-5A6C-4034-B1EB-31788397BD20}" dt="2023-03-03T14:18:58.964" v="4224" actId="478"/>
          <ac:picMkLst>
            <pc:docMk/>
            <pc:sldMk cId="2266023295" sldId="277"/>
            <ac:picMk id="5" creationId="{F04E03D1-DDC0-50C3-E8B4-7C6648E0B801}"/>
          </ac:picMkLst>
        </pc:picChg>
      </pc:sldChg>
      <pc:sldChg chg="addSp delSp modSp add mod">
        <pc:chgData name="Jay Vinicki" userId="07d27807-aaae-449e-8b78-68721e18d6d0" providerId="ADAL" clId="{64222699-5A6C-4034-B1EB-31788397BD20}" dt="2023-03-03T14:19:28.531" v="4232" actId="1076"/>
        <pc:sldMkLst>
          <pc:docMk/>
          <pc:sldMk cId="2624707422" sldId="278"/>
        </pc:sldMkLst>
        <pc:picChg chg="del">
          <ac:chgData name="Jay Vinicki" userId="07d27807-aaae-449e-8b78-68721e18d6d0" providerId="ADAL" clId="{64222699-5A6C-4034-B1EB-31788397BD20}" dt="2023-03-03T14:19:16.590" v="4229" actId="478"/>
          <ac:picMkLst>
            <pc:docMk/>
            <pc:sldMk cId="2624707422" sldId="278"/>
            <ac:picMk id="3" creationId="{18D23609-EA88-029D-F563-6C719B4B6340}"/>
          </ac:picMkLst>
        </pc:picChg>
        <pc:picChg chg="add mod">
          <ac:chgData name="Jay Vinicki" userId="07d27807-aaae-449e-8b78-68721e18d6d0" providerId="ADAL" clId="{64222699-5A6C-4034-B1EB-31788397BD20}" dt="2023-03-03T14:19:28.531" v="4232" actId="1076"/>
          <ac:picMkLst>
            <pc:docMk/>
            <pc:sldMk cId="2624707422" sldId="278"/>
            <ac:picMk id="5" creationId="{BD39276C-4FEC-BB54-501D-1BA28475DD10}"/>
          </ac:picMkLst>
        </pc:picChg>
      </pc:sldChg>
      <pc:sldChg chg="delSp modSp add mod">
        <pc:chgData name="Jay Vinicki" userId="07d27807-aaae-449e-8b78-68721e18d6d0" providerId="ADAL" clId="{64222699-5A6C-4034-B1EB-31788397BD20}" dt="2023-03-03T14:21:06.820" v="4325" actId="14100"/>
        <pc:sldMkLst>
          <pc:docMk/>
          <pc:sldMk cId="825149895" sldId="279"/>
        </pc:sldMkLst>
        <pc:spChg chg="mod">
          <ac:chgData name="Jay Vinicki" userId="07d27807-aaae-449e-8b78-68721e18d6d0" providerId="ADAL" clId="{64222699-5A6C-4034-B1EB-31788397BD20}" dt="2023-03-03T14:19:40.740" v="4243" actId="20577"/>
          <ac:spMkLst>
            <pc:docMk/>
            <pc:sldMk cId="825149895" sldId="279"/>
            <ac:spMk id="2" creationId="{EA45DA61-B176-F618-FBF4-EB510E810CDF}"/>
          </ac:spMkLst>
        </pc:spChg>
        <pc:spChg chg="mod">
          <ac:chgData name="Jay Vinicki" userId="07d27807-aaae-449e-8b78-68721e18d6d0" providerId="ADAL" clId="{64222699-5A6C-4034-B1EB-31788397BD20}" dt="2023-03-03T14:21:06.820" v="4325" actId="14100"/>
          <ac:spMkLst>
            <pc:docMk/>
            <pc:sldMk cId="825149895" sldId="279"/>
            <ac:spMk id="3" creationId="{00F0C391-A805-8F07-851F-35B222D2A3C7}"/>
          </ac:spMkLst>
        </pc:spChg>
        <pc:picChg chg="del">
          <ac:chgData name="Jay Vinicki" userId="07d27807-aaae-449e-8b78-68721e18d6d0" providerId="ADAL" clId="{64222699-5A6C-4034-B1EB-31788397BD20}" dt="2023-03-03T14:19:43.462" v="4244" actId="478"/>
          <ac:picMkLst>
            <pc:docMk/>
            <pc:sldMk cId="825149895" sldId="279"/>
            <ac:picMk id="6" creationId="{9BD6B27A-3E6A-C086-C344-20822941E8D1}"/>
          </ac:picMkLst>
        </pc:picChg>
      </pc:sldChg>
      <pc:sldChg chg="addSp delSp modSp add mod chgLayout">
        <pc:chgData name="Jay Vinicki" userId="07d27807-aaae-449e-8b78-68721e18d6d0" providerId="ADAL" clId="{64222699-5A6C-4034-B1EB-31788397BD20}" dt="2023-03-07T22:08:58.518" v="6366" actId="27636"/>
        <pc:sldMkLst>
          <pc:docMk/>
          <pc:sldMk cId="468247753" sldId="280"/>
        </pc:sldMkLst>
        <pc:spChg chg="add del mod ord">
          <ac:chgData name="Jay Vinicki" userId="07d27807-aaae-449e-8b78-68721e18d6d0" providerId="ADAL" clId="{64222699-5A6C-4034-B1EB-31788397BD20}" dt="2023-03-03T18:44:51.922" v="5184" actId="478"/>
          <ac:spMkLst>
            <pc:docMk/>
            <pc:sldMk cId="468247753" sldId="280"/>
            <ac:spMk id="2" creationId="{EA45DA61-B176-F618-FBF4-EB510E810CDF}"/>
          </ac:spMkLst>
        </pc:spChg>
        <pc:spChg chg="add mod ord">
          <ac:chgData name="Jay Vinicki" userId="07d27807-aaae-449e-8b78-68721e18d6d0" providerId="ADAL" clId="{64222699-5A6C-4034-B1EB-31788397BD20}" dt="2023-03-07T22:08:58.518" v="6366" actId="27636"/>
          <ac:spMkLst>
            <pc:docMk/>
            <pc:sldMk cId="468247753" sldId="280"/>
            <ac:spMk id="3" creationId="{DBFE6CB0-590B-42BB-E331-054FBE7DB984}"/>
          </ac:spMkLst>
        </pc:spChg>
        <pc:spChg chg="mod ord">
          <ac:chgData name="Jay Vinicki" userId="07d27807-aaae-449e-8b78-68721e18d6d0" providerId="ADAL" clId="{64222699-5A6C-4034-B1EB-31788397BD20}" dt="2023-03-03T14:24:02.142" v="4344" actId="700"/>
          <ac:spMkLst>
            <pc:docMk/>
            <pc:sldMk cId="468247753" sldId="280"/>
            <ac:spMk id="4" creationId="{70837440-3BE6-3E10-01AE-D8F17CBE874D}"/>
          </ac:spMkLst>
        </pc:spChg>
        <pc:spChg chg="add del mod">
          <ac:chgData name="Jay Vinicki" userId="07d27807-aaae-449e-8b78-68721e18d6d0" providerId="ADAL" clId="{64222699-5A6C-4034-B1EB-31788397BD20}" dt="2023-03-03T18:44:51.922" v="5184" actId="478"/>
          <ac:spMkLst>
            <pc:docMk/>
            <pc:sldMk cId="468247753" sldId="280"/>
            <ac:spMk id="6" creationId="{764662EB-C0C0-EFE7-E671-A00B546BE295}"/>
          </ac:spMkLst>
        </pc:spChg>
        <pc:picChg chg="del">
          <ac:chgData name="Jay Vinicki" userId="07d27807-aaae-449e-8b78-68721e18d6d0" providerId="ADAL" clId="{64222699-5A6C-4034-B1EB-31788397BD20}" dt="2023-03-03T14:21:38.289" v="4343" actId="21"/>
          <ac:picMkLst>
            <pc:docMk/>
            <pc:sldMk cId="468247753" sldId="280"/>
            <ac:picMk id="5" creationId="{BD39276C-4FEC-BB54-501D-1BA28475DD10}"/>
          </ac:picMkLst>
        </pc:picChg>
      </pc:sldChg>
      <pc:sldChg chg="modSp add mod">
        <pc:chgData name="Jay Vinicki" userId="07d27807-aaae-449e-8b78-68721e18d6d0" providerId="ADAL" clId="{64222699-5A6C-4034-B1EB-31788397BD20}" dt="2023-03-03T14:28:42.278" v="4886" actId="20577"/>
        <pc:sldMkLst>
          <pc:docMk/>
          <pc:sldMk cId="2890556037" sldId="281"/>
        </pc:sldMkLst>
        <pc:spChg chg="mod">
          <ac:chgData name="Jay Vinicki" userId="07d27807-aaae-449e-8b78-68721e18d6d0" providerId="ADAL" clId="{64222699-5A6C-4034-B1EB-31788397BD20}" dt="2023-03-03T14:28:42.278" v="4886" actId="20577"/>
          <ac:spMkLst>
            <pc:docMk/>
            <pc:sldMk cId="2890556037" sldId="281"/>
            <ac:spMk id="3" creationId="{00F0C391-A805-8F07-851F-35B222D2A3C7}"/>
          </ac:spMkLst>
        </pc:spChg>
      </pc:sldChg>
      <pc:sldChg chg="modSp add mod">
        <pc:chgData name="Jay Vinicki" userId="07d27807-aaae-449e-8b78-68721e18d6d0" providerId="ADAL" clId="{64222699-5A6C-4034-B1EB-31788397BD20}" dt="2023-03-03T18:51:14.513" v="5314" actId="20577"/>
        <pc:sldMkLst>
          <pc:docMk/>
          <pc:sldMk cId="631710155" sldId="282"/>
        </pc:sldMkLst>
        <pc:spChg chg="mod">
          <ac:chgData name="Jay Vinicki" userId="07d27807-aaae-449e-8b78-68721e18d6d0" providerId="ADAL" clId="{64222699-5A6C-4034-B1EB-31788397BD20}" dt="2023-03-03T18:51:14.513" v="5314" actId="20577"/>
          <ac:spMkLst>
            <pc:docMk/>
            <pc:sldMk cId="631710155" sldId="282"/>
            <ac:spMk id="3" creationId="{DBFE6CB0-590B-42BB-E331-054FBE7DB984}"/>
          </ac:spMkLst>
        </pc:spChg>
      </pc:sldChg>
      <pc:sldChg chg="modSp add mod ord">
        <pc:chgData name="Jay Vinicki" userId="07d27807-aaae-449e-8b78-68721e18d6d0" providerId="ADAL" clId="{64222699-5A6C-4034-B1EB-31788397BD20}" dt="2023-03-20T16:25:08.991" v="7334" actId="207"/>
        <pc:sldMkLst>
          <pc:docMk/>
          <pc:sldMk cId="976028275" sldId="283"/>
        </pc:sldMkLst>
        <pc:spChg chg="mod">
          <ac:chgData name="Jay Vinicki" userId="07d27807-aaae-449e-8b78-68721e18d6d0" providerId="ADAL" clId="{64222699-5A6C-4034-B1EB-31788397BD20}" dt="2023-03-09T15:23:11.928" v="6861" actId="20577"/>
          <ac:spMkLst>
            <pc:docMk/>
            <pc:sldMk cId="976028275" sldId="283"/>
            <ac:spMk id="2" creationId="{EA45DA61-B176-F618-FBF4-EB510E810CDF}"/>
          </ac:spMkLst>
        </pc:spChg>
        <pc:spChg chg="mod">
          <ac:chgData name="Jay Vinicki" userId="07d27807-aaae-449e-8b78-68721e18d6d0" providerId="ADAL" clId="{64222699-5A6C-4034-B1EB-31788397BD20}" dt="2023-03-09T15:18:46.604" v="6821" actId="122"/>
          <ac:spMkLst>
            <pc:docMk/>
            <pc:sldMk cId="976028275" sldId="283"/>
            <ac:spMk id="3" creationId="{00F0C391-A805-8F07-851F-35B222D2A3C7}"/>
          </ac:spMkLst>
        </pc:spChg>
        <pc:spChg chg="mod">
          <ac:chgData name="Jay Vinicki" userId="07d27807-aaae-449e-8b78-68721e18d6d0" providerId="ADAL" clId="{64222699-5A6C-4034-B1EB-31788397BD20}" dt="2023-03-20T16:25:08.991" v="7334" actId="207"/>
          <ac:spMkLst>
            <pc:docMk/>
            <pc:sldMk cId="976028275" sldId="283"/>
            <ac:spMk id="4" creationId="{70837440-3BE6-3E10-01AE-D8F17CBE874D}"/>
          </ac:spMkLst>
        </pc:spChg>
      </pc:sldChg>
      <pc:sldChg chg="addSp modSp add mod">
        <pc:chgData name="Jay Vinicki" userId="07d27807-aaae-449e-8b78-68721e18d6d0" providerId="ADAL" clId="{64222699-5A6C-4034-B1EB-31788397BD20}" dt="2023-03-09T14:34:58.555" v="6682" actId="1076"/>
        <pc:sldMkLst>
          <pc:docMk/>
          <pc:sldMk cId="1640612536" sldId="284"/>
        </pc:sldMkLst>
        <pc:spChg chg="mod">
          <ac:chgData name="Jay Vinicki" userId="07d27807-aaae-449e-8b78-68721e18d6d0" providerId="ADAL" clId="{64222699-5A6C-4034-B1EB-31788397BD20}" dt="2023-03-09T14:34:27.431" v="6679" actId="20577"/>
          <ac:spMkLst>
            <pc:docMk/>
            <pc:sldMk cId="1640612536" sldId="284"/>
            <ac:spMk id="3" creationId="{00F0C391-A805-8F07-851F-35B222D2A3C7}"/>
          </ac:spMkLst>
        </pc:spChg>
        <pc:picChg chg="add mod">
          <ac:chgData name="Jay Vinicki" userId="07d27807-aaae-449e-8b78-68721e18d6d0" providerId="ADAL" clId="{64222699-5A6C-4034-B1EB-31788397BD20}" dt="2023-03-09T14:34:58.555" v="6682" actId="1076"/>
          <ac:picMkLst>
            <pc:docMk/>
            <pc:sldMk cId="1640612536" sldId="284"/>
            <ac:picMk id="6" creationId="{0EEC5FC4-EEB9-21AD-D0AB-22E68CA38B74}"/>
          </ac:picMkLst>
        </pc:picChg>
      </pc:sldChg>
      <pc:sldChg chg="add">
        <pc:chgData name="Jay Vinicki" userId="07d27807-aaae-449e-8b78-68721e18d6d0" providerId="ADAL" clId="{64222699-5A6C-4034-B1EB-31788397BD20}" dt="2023-03-09T15:23:00.019" v="6850" actId="2890"/>
        <pc:sldMkLst>
          <pc:docMk/>
          <pc:sldMk cId="1107707610" sldId="285"/>
        </pc:sldMkLst>
      </pc:sldChg>
      <pc:sldChg chg="modSp add mod">
        <pc:chgData name="Jay Vinicki" userId="07d27807-aaae-449e-8b78-68721e18d6d0" providerId="ADAL" clId="{64222699-5A6C-4034-B1EB-31788397BD20}" dt="2023-03-09T16:22:36.772" v="6904" actId="6549"/>
        <pc:sldMkLst>
          <pc:docMk/>
          <pc:sldMk cId="2892913020" sldId="286"/>
        </pc:sldMkLst>
        <pc:spChg chg="mod">
          <ac:chgData name="Jay Vinicki" userId="07d27807-aaae-449e-8b78-68721e18d6d0" providerId="ADAL" clId="{64222699-5A6C-4034-B1EB-31788397BD20}" dt="2023-03-09T16:14:44.010" v="6881" actId="20577"/>
          <ac:spMkLst>
            <pc:docMk/>
            <pc:sldMk cId="2892913020" sldId="286"/>
            <ac:spMk id="2" creationId="{EA45DA61-B176-F618-FBF4-EB510E810CDF}"/>
          </ac:spMkLst>
        </pc:spChg>
        <pc:spChg chg="mod">
          <ac:chgData name="Jay Vinicki" userId="07d27807-aaae-449e-8b78-68721e18d6d0" providerId="ADAL" clId="{64222699-5A6C-4034-B1EB-31788397BD20}" dt="2023-03-09T16:22:36.772" v="6904" actId="6549"/>
          <ac:spMkLst>
            <pc:docMk/>
            <pc:sldMk cId="2892913020" sldId="286"/>
            <ac:spMk id="3" creationId="{00F0C391-A805-8F07-851F-35B222D2A3C7}"/>
          </ac:spMkLst>
        </pc:spChg>
      </pc:sldChg>
    </pc:docChg>
  </pc:docChgLst>
  <pc:docChgLst>
    <pc:chgData name="Jay Vinicki" userId="07d27807-aaae-449e-8b78-68721e18d6d0" providerId="ADAL" clId="{AA7EA0BE-3B12-4DE8-BB74-52422ACB9C24}"/>
    <pc:docChg chg="delSld modSld">
      <pc:chgData name="Jay Vinicki" userId="07d27807-aaae-449e-8b78-68721e18d6d0" providerId="ADAL" clId="{AA7EA0BE-3B12-4DE8-BB74-52422ACB9C24}" dt="2023-03-02T18:44:10.707" v="85" actId="20577"/>
      <pc:docMkLst>
        <pc:docMk/>
      </pc:docMkLst>
      <pc:sldChg chg="modSp mod">
        <pc:chgData name="Jay Vinicki" userId="07d27807-aaae-449e-8b78-68721e18d6d0" providerId="ADAL" clId="{AA7EA0BE-3B12-4DE8-BB74-52422ACB9C24}" dt="2023-03-02T18:44:10.707" v="85" actId="20577"/>
        <pc:sldMkLst>
          <pc:docMk/>
          <pc:sldMk cId="4219680329" sldId="258"/>
        </pc:sldMkLst>
        <pc:spChg chg="mod">
          <ac:chgData name="Jay Vinicki" userId="07d27807-aaae-449e-8b78-68721e18d6d0" providerId="ADAL" clId="{AA7EA0BE-3B12-4DE8-BB74-52422ACB9C24}" dt="2023-03-02T18:44:10.707" v="85" actId="20577"/>
          <ac:spMkLst>
            <pc:docMk/>
            <pc:sldMk cId="4219680329" sldId="258"/>
            <ac:spMk id="16" creationId="{00000000-0000-0000-0000-000000000000}"/>
          </ac:spMkLst>
        </pc:spChg>
      </pc:sldChg>
      <pc:sldChg chg="modSp mod">
        <pc:chgData name="Jay Vinicki" userId="07d27807-aaae-449e-8b78-68721e18d6d0" providerId="ADAL" clId="{AA7EA0BE-3B12-4DE8-BB74-52422ACB9C24}" dt="2023-03-02T18:43:55.575" v="69" actId="114"/>
        <pc:sldMkLst>
          <pc:docMk/>
          <pc:sldMk cId="3527759084" sldId="266"/>
        </pc:sldMkLst>
        <pc:spChg chg="mod">
          <ac:chgData name="Jay Vinicki" userId="07d27807-aaae-449e-8b78-68721e18d6d0" providerId="ADAL" clId="{AA7EA0BE-3B12-4DE8-BB74-52422ACB9C24}" dt="2023-03-02T18:43:35.555" v="46" actId="20577"/>
          <ac:spMkLst>
            <pc:docMk/>
            <pc:sldMk cId="3527759084" sldId="266"/>
            <ac:spMk id="2" creationId="{EA45DA61-B176-F618-FBF4-EB510E810CDF}"/>
          </ac:spMkLst>
        </pc:spChg>
        <pc:spChg chg="mod">
          <ac:chgData name="Jay Vinicki" userId="07d27807-aaae-449e-8b78-68721e18d6d0" providerId="ADAL" clId="{AA7EA0BE-3B12-4DE8-BB74-52422ACB9C24}" dt="2023-03-02T18:43:55.575" v="69" actId="114"/>
          <ac:spMkLst>
            <pc:docMk/>
            <pc:sldMk cId="3527759084" sldId="266"/>
            <ac:spMk id="3" creationId="{00F0C391-A805-8F07-851F-35B222D2A3C7}"/>
          </ac:spMkLst>
        </pc:spChg>
      </pc:sldChg>
      <pc:sldChg chg="del">
        <pc:chgData name="Jay Vinicki" userId="07d27807-aaae-449e-8b78-68721e18d6d0" providerId="ADAL" clId="{AA7EA0BE-3B12-4DE8-BB74-52422ACB9C24}" dt="2023-03-02T18:43:15.446" v="0" actId="2696"/>
        <pc:sldMkLst>
          <pc:docMk/>
          <pc:sldMk cId="187517735" sldId="267"/>
        </pc:sldMkLst>
      </pc:sldChg>
      <pc:sldChg chg="del">
        <pc:chgData name="Jay Vinicki" userId="07d27807-aaae-449e-8b78-68721e18d6d0" providerId="ADAL" clId="{AA7EA0BE-3B12-4DE8-BB74-52422ACB9C24}" dt="2023-03-02T18:43:15.446" v="0" actId="2696"/>
        <pc:sldMkLst>
          <pc:docMk/>
          <pc:sldMk cId="2896458373" sldId="268"/>
        </pc:sldMkLst>
      </pc:sldChg>
      <pc:sldChg chg="del">
        <pc:chgData name="Jay Vinicki" userId="07d27807-aaae-449e-8b78-68721e18d6d0" providerId="ADAL" clId="{AA7EA0BE-3B12-4DE8-BB74-52422ACB9C24}" dt="2023-03-02T18:43:15.446" v="0" actId="2696"/>
        <pc:sldMkLst>
          <pc:docMk/>
          <pc:sldMk cId="1123333162" sldId="269"/>
        </pc:sldMkLst>
      </pc:sldChg>
      <pc:sldChg chg="del">
        <pc:chgData name="Jay Vinicki" userId="07d27807-aaae-449e-8b78-68721e18d6d0" providerId="ADAL" clId="{AA7EA0BE-3B12-4DE8-BB74-52422ACB9C24}" dt="2023-03-02T18:43:15.446" v="0" actId="2696"/>
        <pc:sldMkLst>
          <pc:docMk/>
          <pc:sldMk cId="3089942263" sldId="270"/>
        </pc:sldMkLst>
      </pc:sldChg>
      <pc:sldChg chg="del">
        <pc:chgData name="Jay Vinicki" userId="07d27807-aaae-449e-8b78-68721e18d6d0" providerId="ADAL" clId="{AA7EA0BE-3B12-4DE8-BB74-52422ACB9C24}" dt="2023-03-02T18:43:15.446" v="0" actId="2696"/>
        <pc:sldMkLst>
          <pc:docMk/>
          <pc:sldMk cId="1128767545" sldId="271"/>
        </pc:sldMkLst>
      </pc:sldChg>
      <pc:sldChg chg="del">
        <pc:chgData name="Jay Vinicki" userId="07d27807-aaae-449e-8b78-68721e18d6d0" providerId="ADAL" clId="{AA7EA0BE-3B12-4DE8-BB74-52422ACB9C24}" dt="2023-03-02T18:43:15.446" v="0" actId="2696"/>
        <pc:sldMkLst>
          <pc:docMk/>
          <pc:sldMk cId="3295378048" sldId="272"/>
        </pc:sldMkLst>
      </pc:sldChg>
      <pc:sldChg chg="del">
        <pc:chgData name="Jay Vinicki" userId="07d27807-aaae-449e-8b78-68721e18d6d0" providerId="ADAL" clId="{AA7EA0BE-3B12-4DE8-BB74-52422ACB9C24}" dt="2023-03-02T18:43:15.446" v="0" actId="2696"/>
        <pc:sldMkLst>
          <pc:docMk/>
          <pc:sldMk cId="2467381705" sldId="273"/>
        </pc:sldMkLst>
      </pc:sldChg>
      <pc:sldChg chg="del">
        <pc:chgData name="Jay Vinicki" userId="07d27807-aaae-449e-8b78-68721e18d6d0" providerId="ADAL" clId="{AA7EA0BE-3B12-4DE8-BB74-52422ACB9C24}" dt="2023-03-02T18:43:15.446" v="0" actId="2696"/>
        <pc:sldMkLst>
          <pc:docMk/>
          <pc:sldMk cId="3606343399" sldId="274"/>
        </pc:sldMkLst>
      </pc:sldChg>
      <pc:sldChg chg="del">
        <pc:chgData name="Jay Vinicki" userId="07d27807-aaae-449e-8b78-68721e18d6d0" providerId="ADAL" clId="{AA7EA0BE-3B12-4DE8-BB74-52422ACB9C24}" dt="2023-03-02T18:43:15.446" v="0" actId="2696"/>
        <pc:sldMkLst>
          <pc:docMk/>
          <pc:sldMk cId="3073807184" sldId="275"/>
        </pc:sldMkLst>
      </pc:sldChg>
      <pc:sldChg chg="del">
        <pc:chgData name="Jay Vinicki" userId="07d27807-aaae-449e-8b78-68721e18d6d0" providerId="ADAL" clId="{AA7EA0BE-3B12-4DE8-BB74-52422ACB9C24}" dt="2023-03-02T18:43:15.446" v="0" actId="2696"/>
        <pc:sldMkLst>
          <pc:docMk/>
          <pc:sldMk cId="2044829928" sldId="276"/>
        </pc:sldMkLst>
      </pc:sldChg>
      <pc:sldChg chg="del">
        <pc:chgData name="Jay Vinicki" userId="07d27807-aaae-449e-8b78-68721e18d6d0" providerId="ADAL" clId="{AA7EA0BE-3B12-4DE8-BB74-52422ACB9C24}" dt="2023-03-02T18:43:15.446" v="0" actId="2696"/>
        <pc:sldMkLst>
          <pc:docMk/>
          <pc:sldMk cId="3962569053" sldId="277"/>
        </pc:sldMkLst>
      </pc:sldChg>
      <pc:sldChg chg="del">
        <pc:chgData name="Jay Vinicki" userId="07d27807-aaae-449e-8b78-68721e18d6d0" providerId="ADAL" clId="{AA7EA0BE-3B12-4DE8-BB74-52422ACB9C24}" dt="2023-03-02T18:43:15.446" v="0" actId="2696"/>
        <pc:sldMkLst>
          <pc:docMk/>
          <pc:sldMk cId="2144706450" sldId="278"/>
        </pc:sldMkLst>
      </pc:sldChg>
      <pc:sldChg chg="del">
        <pc:chgData name="Jay Vinicki" userId="07d27807-aaae-449e-8b78-68721e18d6d0" providerId="ADAL" clId="{AA7EA0BE-3B12-4DE8-BB74-52422ACB9C24}" dt="2023-03-02T18:43:15.446" v="0" actId="2696"/>
        <pc:sldMkLst>
          <pc:docMk/>
          <pc:sldMk cId="981322872" sldId="279"/>
        </pc:sldMkLst>
      </pc:sldChg>
      <pc:sldChg chg="del">
        <pc:chgData name="Jay Vinicki" userId="07d27807-aaae-449e-8b78-68721e18d6d0" providerId="ADAL" clId="{AA7EA0BE-3B12-4DE8-BB74-52422ACB9C24}" dt="2023-03-02T18:43:15.446" v="0" actId="2696"/>
        <pc:sldMkLst>
          <pc:docMk/>
          <pc:sldMk cId="223931773" sldId="280"/>
        </pc:sldMkLst>
      </pc:sldChg>
      <pc:sldChg chg="del">
        <pc:chgData name="Jay Vinicki" userId="07d27807-aaae-449e-8b78-68721e18d6d0" providerId="ADAL" clId="{AA7EA0BE-3B12-4DE8-BB74-52422ACB9C24}" dt="2023-03-02T18:43:15.446" v="0" actId="2696"/>
        <pc:sldMkLst>
          <pc:docMk/>
          <pc:sldMk cId="4098748354" sldId="281"/>
        </pc:sldMkLst>
      </pc:sldChg>
      <pc:sldChg chg="del">
        <pc:chgData name="Jay Vinicki" userId="07d27807-aaae-449e-8b78-68721e18d6d0" providerId="ADAL" clId="{AA7EA0BE-3B12-4DE8-BB74-52422ACB9C24}" dt="2023-03-02T18:43:15.446" v="0" actId="2696"/>
        <pc:sldMkLst>
          <pc:docMk/>
          <pc:sldMk cId="2684887050" sldId="282"/>
        </pc:sldMkLst>
      </pc:sldChg>
      <pc:sldChg chg="del">
        <pc:chgData name="Jay Vinicki" userId="07d27807-aaae-449e-8b78-68721e18d6d0" providerId="ADAL" clId="{AA7EA0BE-3B12-4DE8-BB74-52422ACB9C24}" dt="2023-03-02T18:43:15.446" v="0" actId="2696"/>
        <pc:sldMkLst>
          <pc:docMk/>
          <pc:sldMk cId="2340267473" sldId="283"/>
        </pc:sldMkLst>
      </pc:sldChg>
      <pc:sldChg chg="del">
        <pc:chgData name="Jay Vinicki" userId="07d27807-aaae-449e-8b78-68721e18d6d0" providerId="ADAL" clId="{AA7EA0BE-3B12-4DE8-BB74-52422ACB9C24}" dt="2023-03-02T18:43:15.446" v="0" actId="2696"/>
        <pc:sldMkLst>
          <pc:docMk/>
          <pc:sldMk cId="428433953" sldId="284"/>
        </pc:sldMkLst>
      </pc:sldChg>
    </pc:docChg>
  </pc:docChgLst>
  <pc:docChgLst>
    <pc:chgData name="Jay Vinicki" userId="07d27807-aaae-449e-8b78-68721e18d6d0" providerId="ADAL" clId="{C7F7A420-5D8F-4F88-800E-277D9950FB55}"/>
    <pc:docChg chg="custSel addSld modSld">
      <pc:chgData name="Jay Vinicki" userId="07d27807-aaae-449e-8b78-68721e18d6d0" providerId="ADAL" clId="{C7F7A420-5D8F-4F88-800E-277D9950FB55}" dt="2023-03-02T17:33:24.939" v="260" actId="27636"/>
      <pc:docMkLst>
        <pc:docMk/>
      </pc:docMkLst>
      <pc:sldChg chg="modSp mod">
        <pc:chgData name="Jay Vinicki" userId="07d27807-aaae-449e-8b78-68721e18d6d0" providerId="ADAL" clId="{C7F7A420-5D8F-4F88-800E-277D9950FB55}" dt="2023-03-02T17:27:47.876" v="73" actId="20577"/>
        <pc:sldMkLst>
          <pc:docMk/>
          <pc:sldMk cId="4219680329" sldId="258"/>
        </pc:sldMkLst>
        <pc:spChg chg="mod">
          <ac:chgData name="Jay Vinicki" userId="07d27807-aaae-449e-8b78-68721e18d6d0" providerId="ADAL" clId="{C7F7A420-5D8F-4F88-800E-277D9950FB55}" dt="2023-03-02T17:27:47.876" v="73" actId="20577"/>
          <ac:spMkLst>
            <pc:docMk/>
            <pc:sldMk cId="4219680329" sldId="258"/>
            <ac:spMk id="16" creationId="{00000000-0000-0000-0000-000000000000}"/>
          </ac:spMkLst>
        </pc:spChg>
      </pc:sldChg>
      <pc:sldChg chg="modSp mod">
        <pc:chgData name="Jay Vinicki" userId="07d27807-aaae-449e-8b78-68721e18d6d0" providerId="ADAL" clId="{C7F7A420-5D8F-4F88-800E-277D9950FB55}" dt="2023-03-02T17:27:01.734" v="24" actId="27636"/>
        <pc:sldMkLst>
          <pc:docMk/>
          <pc:sldMk cId="2896458373" sldId="268"/>
        </pc:sldMkLst>
        <pc:spChg chg="mod">
          <ac:chgData name="Jay Vinicki" userId="07d27807-aaae-449e-8b78-68721e18d6d0" providerId="ADAL" clId="{C7F7A420-5D8F-4F88-800E-277D9950FB55}" dt="2023-03-02T17:27:01.734" v="24" actId="27636"/>
          <ac:spMkLst>
            <pc:docMk/>
            <pc:sldMk cId="2896458373" sldId="268"/>
            <ac:spMk id="3" creationId="{00F0C391-A805-8F07-851F-35B222D2A3C7}"/>
          </ac:spMkLst>
        </pc:spChg>
      </pc:sldChg>
      <pc:sldChg chg="modSp mod">
        <pc:chgData name="Jay Vinicki" userId="07d27807-aaae-449e-8b78-68721e18d6d0" providerId="ADAL" clId="{C7F7A420-5D8F-4F88-800E-277D9950FB55}" dt="2023-03-02T17:30:24.870" v="74"/>
        <pc:sldMkLst>
          <pc:docMk/>
          <pc:sldMk cId="1123333162" sldId="269"/>
        </pc:sldMkLst>
        <pc:spChg chg="mod">
          <ac:chgData name="Jay Vinicki" userId="07d27807-aaae-449e-8b78-68721e18d6d0" providerId="ADAL" clId="{C7F7A420-5D8F-4F88-800E-277D9950FB55}" dt="2023-03-02T17:30:24.870" v="74"/>
          <ac:spMkLst>
            <pc:docMk/>
            <pc:sldMk cId="1123333162" sldId="269"/>
            <ac:spMk id="3" creationId="{00F0C391-A805-8F07-851F-35B222D2A3C7}"/>
          </ac:spMkLst>
        </pc:spChg>
      </pc:sldChg>
      <pc:sldChg chg="modSp mod">
        <pc:chgData name="Jay Vinicki" userId="07d27807-aaae-449e-8b78-68721e18d6d0" providerId="ADAL" clId="{C7F7A420-5D8F-4F88-800E-277D9950FB55}" dt="2023-03-02T17:30:51.050" v="118" actId="27636"/>
        <pc:sldMkLst>
          <pc:docMk/>
          <pc:sldMk cId="3089942263" sldId="270"/>
        </pc:sldMkLst>
        <pc:spChg chg="mod">
          <ac:chgData name="Jay Vinicki" userId="07d27807-aaae-449e-8b78-68721e18d6d0" providerId="ADAL" clId="{C7F7A420-5D8F-4F88-800E-277D9950FB55}" dt="2023-03-02T17:30:51.050" v="118" actId="27636"/>
          <ac:spMkLst>
            <pc:docMk/>
            <pc:sldMk cId="3089942263" sldId="270"/>
            <ac:spMk id="3" creationId="{00F0C391-A805-8F07-851F-35B222D2A3C7}"/>
          </ac:spMkLst>
        </pc:spChg>
      </pc:sldChg>
      <pc:sldChg chg="modSp mod">
        <pc:chgData name="Jay Vinicki" userId="07d27807-aaae-449e-8b78-68721e18d6d0" providerId="ADAL" clId="{C7F7A420-5D8F-4F88-800E-277D9950FB55}" dt="2023-03-02T17:31:20.884" v="141" actId="27636"/>
        <pc:sldMkLst>
          <pc:docMk/>
          <pc:sldMk cId="1128767545" sldId="271"/>
        </pc:sldMkLst>
        <pc:spChg chg="mod">
          <ac:chgData name="Jay Vinicki" userId="07d27807-aaae-449e-8b78-68721e18d6d0" providerId="ADAL" clId="{C7F7A420-5D8F-4F88-800E-277D9950FB55}" dt="2023-03-02T17:31:20.884" v="141" actId="27636"/>
          <ac:spMkLst>
            <pc:docMk/>
            <pc:sldMk cId="1128767545" sldId="271"/>
            <ac:spMk id="3" creationId="{00F0C391-A805-8F07-851F-35B222D2A3C7}"/>
          </ac:spMkLst>
        </pc:spChg>
      </pc:sldChg>
      <pc:sldChg chg="modSp mod">
        <pc:chgData name="Jay Vinicki" userId="07d27807-aaae-449e-8b78-68721e18d6d0" providerId="ADAL" clId="{C7F7A420-5D8F-4F88-800E-277D9950FB55}" dt="2023-03-02T17:31:45.837" v="163" actId="27636"/>
        <pc:sldMkLst>
          <pc:docMk/>
          <pc:sldMk cId="3295378048" sldId="272"/>
        </pc:sldMkLst>
        <pc:spChg chg="mod">
          <ac:chgData name="Jay Vinicki" userId="07d27807-aaae-449e-8b78-68721e18d6d0" providerId="ADAL" clId="{C7F7A420-5D8F-4F88-800E-277D9950FB55}" dt="2023-03-02T17:31:45.837" v="163" actId="27636"/>
          <ac:spMkLst>
            <pc:docMk/>
            <pc:sldMk cId="3295378048" sldId="272"/>
            <ac:spMk id="3" creationId="{00F0C391-A805-8F07-851F-35B222D2A3C7}"/>
          </ac:spMkLst>
        </pc:spChg>
      </pc:sldChg>
      <pc:sldChg chg="modSp mod">
        <pc:chgData name="Jay Vinicki" userId="07d27807-aaae-449e-8b78-68721e18d6d0" providerId="ADAL" clId="{C7F7A420-5D8F-4F88-800E-277D9950FB55}" dt="2023-03-02T17:32:10.376" v="185" actId="27636"/>
        <pc:sldMkLst>
          <pc:docMk/>
          <pc:sldMk cId="2467381705" sldId="273"/>
        </pc:sldMkLst>
        <pc:spChg chg="mod">
          <ac:chgData name="Jay Vinicki" userId="07d27807-aaae-449e-8b78-68721e18d6d0" providerId="ADAL" clId="{C7F7A420-5D8F-4F88-800E-277D9950FB55}" dt="2023-03-02T17:32:10.376" v="185" actId="27636"/>
          <ac:spMkLst>
            <pc:docMk/>
            <pc:sldMk cId="2467381705" sldId="273"/>
            <ac:spMk id="3" creationId="{00F0C391-A805-8F07-851F-35B222D2A3C7}"/>
          </ac:spMkLst>
        </pc:spChg>
      </pc:sldChg>
      <pc:sldChg chg="modSp mod">
        <pc:chgData name="Jay Vinicki" userId="07d27807-aaae-449e-8b78-68721e18d6d0" providerId="ADAL" clId="{C7F7A420-5D8F-4F88-800E-277D9950FB55}" dt="2023-03-02T17:33:24.939" v="260" actId="27636"/>
        <pc:sldMkLst>
          <pc:docMk/>
          <pc:sldMk cId="3606343399" sldId="274"/>
        </pc:sldMkLst>
        <pc:spChg chg="mod">
          <ac:chgData name="Jay Vinicki" userId="07d27807-aaae-449e-8b78-68721e18d6d0" providerId="ADAL" clId="{C7F7A420-5D8F-4F88-800E-277D9950FB55}" dt="2023-03-02T17:33:24.939" v="260" actId="27636"/>
          <ac:spMkLst>
            <pc:docMk/>
            <pc:sldMk cId="3606343399" sldId="274"/>
            <ac:spMk id="3" creationId="{00F0C391-A805-8F07-851F-35B222D2A3C7}"/>
          </ac:spMkLst>
        </pc:spChg>
      </pc:sldChg>
      <pc:sldChg chg="modSp mod">
        <pc:chgData name="Jay Vinicki" userId="07d27807-aaae-449e-8b78-68721e18d6d0" providerId="ADAL" clId="{C7F7A420-5D8F-4F88-800E-277D9950FB55}" dt="2023-03-02T17:33:03.072" v="238" actId="27636"/>
        <pc:sldMkLst>
          <pc:docMk/>
          <pc:sldMk cId="3073807184" sldId="275"/>
        </pc:sldMkLst>
        <pc:spChg chg="mod">
          <ac:chgData name="Jay Vinicki" userId="07d27807-aaae-449e-8b78-68721e18d6d0" providerId="ADAL" clId="{C7F7A420-5D8F-4F88-800E-277D9950FB55}" dt="2023-03-02T17:33:03.072" v="238" actId="27636"/>
          <ac:spMkLst>
            <pc:docMk/>
            <pc:sldMk cId="3073807184" sldId="275"/>
            <ac:spMk id="3" creationId="{00F0C391-A805-8F07-851F-35B222D2A3C7}"/>
          </ac:spMkLst>
        </pc:spChg>
      </pc:sldChg>
      <pc:sldChg chg="modSp mod">
        <pc:chgData name="Jay Vinicki" userId="07d27807-aaae-449e-8b78-68721e18d6d0" providerId="ADAL" clId="{C7F7A420-5D8F-4F88-800E-277D9950FB55}" dt="2023-03-02T17:32:34.982" v="215" actId="27636"/>
        <pc:sldMkLst>
          <pc:docMk/>
          <pc:sldMk cId="2044829928" sldId="276"/>
        </pc:sldMkLst>
        <pc:spChg chg="mod">
          <ac:chgData name="Jay Vinicki" userId="07d27807-aaae-449e-8b78-68721e18d6d0" providerId="ADAL" clId="{C7F7A420-5D8F-4F88-800E-277D9950FB55}" dt="2023-03-02T17:32:34.982" v="215" actId="27636"/>
          <ac:spMkLst>
            <pc:docMk/>
            <pc:sldMk cId="2044829928" sldId="276"/>
            <ac:spMk id="3" creationId="{00F0C391-A805-8F07-851F-35B222D2A3C7}"/>
          </ac:spMkLst>
        </pc:spChg>
      </pc:sldChg>
      <pc:sldChg chg="modSp add mod">
        <pc:chgData name="Jay Vinicki" userId="07d27807-aaae-449e-8b78-68721e18d6d0" providerId="ADAL" clId="{C7F7A420-5D8F-4F88-800E-277D9950FB55}" dt="2023-03-02T17:27:16.508" v="47" actId="20577"/>
        <pc:sldMkLst>
          <pc:docMk/>
          <pc:sldMk cId="3962569053" sldId="277"/>
        </pc:sldMkLst>
        <pc:spChg chg="mod">
          <ac:chgData name="Jay Vinicki" userId="07d27807-aaae-449e-8b78-68721e18d6d0" providerId="ADAL" clId="{C7F7A420-5D8F-4F88-800E-277D9950FB55}" dt="2023-03-02T17:27:16.508" v="47" actId="20577"/>
          <ac:spMkLst>
            <pc:docMk/>
            <pc:sldMk cId="3962569053" sldId="277"/>
            <ac:spMk id="3" creationId="{00F0C391-A805-8F07-851F-35B222D2A3C7}"/>
          </ac:spMkLst>
        </pc:spChg>
      </pc:sldChg>
      <pc:sldChg chg="modSp add mod">
        <pc:chgData name="Jay Vinicki" userId="07d27807-aaae-449e-8b78-68721e18d6d0" providerId="ADAL" clId="{C7F7A420-5D8F-4F88-800E-277D9950FB55}" dt="2023-03-02T17:30:39.851" v="116" actId="20577"/>
        <pc:sldMkLst>
          <pc:docMk/>
          <pc:sldMk cId="2144706450" sldId="278"/>
        </pc:sldMkLst>
        <pc:spChg chg="mod">
          <ac:chgData name="Jay Vinicki" userId="07d27807-aaae-449e-8b78-68721e18d6d0" providerId="ADAL" clId="{C7F7A420-5D8F-4F88-800E-277D9950FB55}" dt="2023-03-02T17:30:39.851" v="116" actId="20577"/>
          <ac:spMkLst>
            <pc:docMk/>
            <pc:sldMk cId="2144706450" sldId="278"/>
            <ac:spMk id="3" creationId="{00F0C391-A805-8F07-851F-35B222D2A3C7}"/>
          </ac:spMkLst>
        </pc:spChg>
      </pc:sldChg>
      <pc:sldChg chg="modSp add mod">
        <pc:chgData name="Jay Vinicki" userId="07d27807-aaae-449e-8b78-68721e18d6d0" providerId="ADAL" clId="{C7F7A420-5D8F-4F88-800E-277D9950FB55}" dt="2023-03-02T17:31:04.429" v="139" actId="313"/>
        <pc:sldMkLst>
          <pc:docMk/>
          <pc:sldMk cId="981322872" sldId="279"/>
        </pc:sldMkLst>
        <pc:spChg chg="mod">
          <ac:chgData name="Jay Vinicki" userId="07d27807-aaae-449e-8b78-68721e18d6d0" providerId="ADAL" clId="{C7F7A420-5D8F-4F88-800E-277D9950FB55}" dt="2023-03-02T17:31:04.429" v="139" actId="313"/>
          <ac:spMkLst>
            <pc:docMk/>
            <pc:sldMk cId="981322872" sldId="279"/>
            <ac:spMk id="3" creationId="{00F0C391-A805-8F07-851F-35B222D2A3C7}"/>
          </ac:spMkLst>
        </pc:spChg>
      </pc:sldChg>
      <pc:sldChg chg="modSp add mod">
        <pc:chgData name="Jay Vinicki" userId="07d27807-aaae-449e-8b78-68721e18d6d0" providerId="ADAL" clId="{C7F7A420-5D8F-4F88-800E-277D9950FB55}" dt="2023-03-02T17:31:37.060" v="161" actId="313"/>
        <pc:sldMkLst>
          <pc:docMk/>
          <pc:sldMk cId="223931773" sldId="280"/>
        </pc:sldMkLst>
        <pc:spChg chg="mod">
          <ac:chgData name="Jay Vinicki" userId="07d27807-aaae-449e-8b78-68721e18d6d0" providerId="ADAL" clId="{C7F7A420-5D8F-4F88-800E-277D9950FB55}" dt="2023-03-02T17:31:37.060" v="161" actId="313"/>
          <ac:spMkLst>
            <pc:docMk/>
            <pc:sldMk cId="223931773" sldId="280"/>
            <ac:spMk id="3" creationId="{00F0C391-A805-8F07-851F-35B222D2A3C7}"/>
          </ac:spMkLst>
        </pc:spChg>
      </pc:sldChg>
      <pc:sldChg chg="modSp add mod">
        <pc:chgData name="Jay Vinicki" userId="07d27807-aaae-449e-8b78-68721e18d6d0" providerId="ADAL" clId="{C7F7A420-5D8F-4F88-800E-277D9950FB55}" dt="2023-03-02T17:32:00.419" v="183" actId="313"/>
        <pc:sldMkLst>
          <pc:docMk/>
          <pc:sldMk cId="4098748354" sldId="281"/>
        </pc:sldMkLst>
        <pc:spChg chg="mod">
          <ac:chgData name="Jay Vinicki" userId="07d27807-aaae-449e-8b78-68721e18d6d0" providerId="ADAL" clId="{C7F7A420-5D8F-4F88-800E-277D9950FB55}" dt="2023-03-02T17:32:00.419" v="183" actId="313"/>
          <ac:spMkLst>
            <pc:docMk/>
            <pc:sldMk cId="4098748354" sldId="281"/>
            <ac:spMk id="3" creationId="{00F0C391-A805-8F07-851F-35B222D2A3C7}"/>
          </ac:spMkLst>
        </pc:spChg>
      </pc:sldChg>
      <pc:sldChg chg="modSp add mod">
        <pc:chgData name="Jay Vinicki" userId="07d27807-aaae-449e-8b78-68721e18d6d0" providerId="ADAL" clId="{C7F7A420-5D8F-4F88-800E-277D9950FB55}" dt="2023-03-02T17:32:21.739" v="213" actId="20577"/>
        <pc:sldMkLst>
          <pc:docMk/>
          <pc:sldMk cId="2684887050" sldId="282"/>
        </pc:sldMkLst>
        <pc:spChg chg="mod">
          <ac:chgData name="Jay Vinicki" userId="07d27807-aaae-449e-8b78-68721e18d6d0" providerId="ADAL" clId="{C7F7A420-5D8F-4F88-800E-277D9950FB55}" dt="2023-03-02T17:32:21.739" v="213" actId="20577"/>
          <ac:spMkLst>
            <pc:docMk/>
            <pc:sldMk cId="2684887050" sldId="282"/>
            <ac:spMk id="3" creationId="{00F0C391-A805-8F07-851F-35B222D2A3C7}"/>
          </ac:spMkLst>
        </pc:spChg>
      </pc:sldChg>
      <pc:sldChg chg="modSp add mod">
        <pc:chgData name="Jay Vinicki" userId="07d27807-aaae-449e-8b78-68721e18d6d0" providerId="ADAL" clId="{C7F7A420-5D8F-4F88-800E-277D9950FB55}" dt="2023-03-02T17:32:52.149" v="236" actId="20577"/>
        <pc:sldMkLst>
          <pc:docMk/>
          <pc:sldMk cId="2340267473" sldId="283"/>
        </pc:sldMkLst>
        <pc:spChg chg="mod">
          <ac:chgData name="Jay Vinicki" userId="07d27807-aaae-449e-8b78-68721e18d6d0" providerId="ADAL" clId="{C7F7A420-5D8F-4F88-800E-277D9950FB55}" dt="2023-03-02T17:32:52.149" v="236" actId="20577"/>
          <ac:spMkLst>
            <pc:docMk/>
            <pc:sldMk cId="2340267473" sldId="283"/>
            <ac:spMk id="3" creationId="{00F0C391-A805-8F07-851F-35B222D2A3C7}"/>
          </ac:spMkLst>
        </pc:spChg>
      </pc:sldChg>
      <pc:sldChg chg="modSp add mod">
        <pc:chgData name="Jay Vinicki" userId="07d27807-aaae-449e-8b78-68721e18d6d0" providerId="ADAL" clId="{C7F7A420-5D8F-4F88-800E-277D9950FB55}" dt="2023-03-02T17:33:17.086" v="258" actId="313"/>
        <pc:sldMkLst>
          <pc:docMk/>
          <pc:sldMk cId="428433953" sldId="284"/>
        </pc:sldMkLst>
        <pc:spChg chg="mod">
          <ac:chgData name="Jay Vinicki" userId="07d27807-aaae-449e-8b78-68721e18d6d0" providerId="ADAL" clId="{C7F7A420-5D8F-4F88-800E-277D9950FB55}" dt="2023-03-02T17:33:17.086" v="258" actId="313"/>
          <ac:spMkLst>
            <pc:docMk/>
            <pc:sldMk cId="428433953" sldId="284"/>
            <ac:spMk id="3" creationId="{00F0C391-A805-8F07-851F-35B222D2A3C7}"/>
          </ac:spMkLst>
        </pc:spChg>
      </pc:sldChg>
    </pc:docChg>
  </pc:docChgLst>
  <pc:docChgLst>
    <pc:chgData name="Kathy Florence" userId="S::kathy.florence@dunwoodyga.gov::fd22e21a-748f-4ed7-9cec-ded054a303d5" providerId="AD" clId="Web-{0608CE50-C4A9-09F2-1F46-4820AF5A8472}"/>
    <pc:docChg chg="modSld">
      <pc:chgData name="Kathy Florence" userId="S::kathy.florence@dunwoodyga.gov::fd22e21a-748f-4ed7-9cec-ded054a303d5" providerId="AD" clId="Web-{0608CE50-C4A9-09F2-1F46-4820AF5A8472}" dt="2023-03-20T13:50:32.925" v="116" actId="20577"/>
      <pc:docMkLst>
        <pc:docMk/>
      </pc:docMkLst>
      <pc:sldChg chg="modSp">
        <pc:chgData name="Kathy Florence" userId="S::kathy.florence@dunwoodyga.gov::fd22e21a-748f-4ed7-9cec-ded054a303d5" providerId="AD" clId="Web-{0608CE50-C4A9-09F2-1F46-4820AF5A8472}" dt="2023-03-20T13:38:51.446" v="62" actId="20577"/>
        <pc:sldMkLst>
          <pc:docMk/>
          <pc:sldMk cId="1695209267" sldId="267"/>
        </pc:sldMkLst>
        <pc:spChg chg="mod">
          <ac:chgData name="Kathy Florence" userId="S::kathy.florence@dunwoodyga.gov::fd22e21a-748f-4ed7-9cec-ded054a303d5" providerId="AD" clId="Web-{0608CE50-C4A9-09F2-1F46-4820AF5A8472}" dt="2023-03-20T13:38:51.446" v="62" actId="20577"/>
          <ac:spMkLst>
            <pc:docMk/>
            <pc:sldMk cId="1695209267" sldId="267"/>
            <ac:spMk id="3" creationId="{00F0C391-A805-8F07-851F-35B222D2A3C7}"/>
          </ac:spMkLst>
        </pc:spChg>
      </pc:sldChg>
      <pc:sldChg chg="modSp">
        <pc:chgData name="Kathy Florence" userId="S::kathy.florence@dunwoodyga.gov::fd22e21a-748f-4ed7-9cec-ded054a303d5" providerId="AD" clId="Web-{0608CE50-C4A9-09F2-1F46-4820AF5A8472}" dt="2023-03-20T13:39:03.040" v="63" actId="20577"/>
        <pc:sldMkLst>
          <pc:docMk/>
          <pc:sldMk cId="2682116257" sldId="268"/>
        </pc:sldMkLst>
        <pc:spChg chg="mod">
          <ac:chgData name="Kathy Florence" userId="S::kathy.florence@dunwoodyga.gov::fd22e21a-748f-4ed7-9cec-ded054a303d5" providerId="AD" clId="Web-{0608CE50-C4A9-09F2-1F46-4820AF5A8472}" dt="2023-03-20T13:39:03.040" v="63" actId="20577"/>
          <ac:spMkLst>
            <pc:docMk/>
            <pc:sldMk cId="2682116257" sldId="268"/>
            <ac:spMk id="3" creationId="{00F0C391-A805-8F07-851F-35B222D2A3C7}"/>
          </ac:spMkLst>
        </pc:spChg>
      </pc:sldChg>
      <pc:sldChg chg="modSp">
        <pc:chgData name="Kathy Florence" userId="S::kathy.florence@dunwoodyga.gov::fd22e21a-748f-4ed7-9cec-ded054a303d5" providerId="AD" clId="Web-{0608CE50-C4A9-09F2-1F46-4820AF5A8472}" dt="2023-03-20T13:41:05.920" v="71" actId="20577"/>
        <pc:sldMkLst>
          <pc:docMk/>
          <pc:sldMk cId="639796804" sldId="269"/>
        </pc:sldMkLst>
        <pc:spChg chg="mod">
          <ac:chgData name="Kathy Florence" userId="S::kathy.florence@dunwoodyga.gov::fd22e21a-748f-4ed7-9cec-ded054a303d5" providerId="AD" clId="Web-{0608CE50-C4A9-09F2-1F46-4820AF5A8472}" dt="2023-03-20T13:41:05.920" v="71" actId="20577"/>
          <ac:spMkLst>
            <pc:docMk/>
            <pc:sldMk cId="639796804" sldId="269"/>
            <ac:spMk id="3" creationId="{00F0C391-A805-8F07-851F-35B222D2A3C7}"/>
          </ac:spMkLst>
        </pc:spChg>
      </pc:sldChg>
      <pc:sldChg chg="modSp">
        <pc:chgData name="Kathy Florence" userId="S::kathy.florence@dunwoodyga.gov::fd22e21a-748f-4ed7-9cec-ded054a303d5" providerId="AD" clId="Web-{0608CE50-C4A9-09F2-1F46-4820AF5A8472}" dt="2023-03-20T13:45:06.679" v="89" actId="20577"/>
        <pc:sldMkLst>
          <pc:docMk/>
          <pc:sldMk cId="893328081" sldId="272"/>
        </pc:sldMkLst>
        <pc:spChg chg="mod">
          <ac:chgData name="Kathy Florence" userId="S::kathy.florence@dunwoodyga.gov::fd22e21a-748f-4ed7-9cec-ded054a303d5" providerId="AD" clId="Web-{0608CE50-C4A9-09F2-1F46-4820AF5A8472}" dt="2023-03-20T13:45:06.679" v="89" actId="20577"/>
          <ac:spMkLst>
            <pc:docMk/>
            <pc:sldMk cId="893328081" sldId="272"/>
            <ac:spMk id="3" creationId="{00F0C391-A805-8F07-851F-35B222D2A3C7}"/>
          </ac:spMkLst>
        </pc:spChg>
      </pc:sldChg>
      <pc:sldChg chg="modSp">
        <pc:chgData name="Kathy Florence" userId="S::kathy.florence@dunwoodyga.gov::fd22e21a-748f-4ed7-9cec-ded054a303d5" providerId="AD" clId="Web-{0608CE50-C4A9-09F2-1F46-4820AF5A8472}" dt="2023-03-20T13:49:42.110" v="114" actId="20577"/>
        <pc:sldMkLst>
          <pc:docMk/>
          <pc:sldMk cId="2335610939" sldId="274"/>
        </pc:sldMkLst>
        <pc:spChg chg="mod">
          <ac:chgData name="Kathy Florence" userId="S::kathy.florence@dunwoodyga.gov::fd22e21a-748f-4ed7-9cec-ded054a303d5" providerId="AD" clId="Web-{0608CE50-C4A9-09F2-1F46-4820AF5A8472}" dt="2023-03-20T13:49:42.110" v="114" actId="20577"/>
          <ac:spMkLst>
            <pc:docMk/>
            <pc:sldMk cId="2335610939" sldId="274"/>
            <ac:spMk id="3" creationId="{00F0C391-A805-8F07-851F-35B222D2A3C7}"/>
          </ac:spMkLst>
        </pc:spChg>
      </pc:sldChg>
      <pc:sldChg chg="modSp">
        <pc:chgData name="Kathy Florence" userId="S::kathy.florence@dunwoodyga.gov::fd22e21a-748f-4ed7-9cec-ded054a303d5" providerId="AD" clId="Web-{0608CE50-C4A9-09F2-1F46-4820AF5A8472}" dt="2023-03-20T13:50:32.925" v="116" actId="20577"/>
        <pc:sldMkLst>
          <pc:docMk/>
          <pc:sldMk cId="974322659" sldId="275"/>
        </pc:sldMkLst>
        <pc:spChg chg="mod">
          <ac:chgData name="Kathy Florence" userId="S::kathy.florence@dunwoodyga.gov::fd22e21a-748f-4ed7-9cec-ded054a303d5" providerId="AD" clId="Web-{0608CE50-C4A9-09F2-1F46-4820AF5A8472}" dt="2023-03-20T13:50:32.925" v="116" actId="20577"/>
          <ac:spMkLst>
            <pc:docMk/>
            <pc:sldMk cId="974322659" sldId="275"/>
            <ac:spMk id="3" creationId="{00F0C391-A805-8F07-851F-35B222D2A3C7}"/>
          </ac:spMkLst>
        </pc:spChg>
      </pc:sldChg>
      <pc:sldChg chg="modSp">
        <pc:chgData name="Kathy Florence" userId="S::kathy.florence@dunwoodyga.gov::fd22e21a-748f-4ed7-9cec-ded054a303d5" providerId="AD" clId="Web-{0608CE50-C4A9-09F2-1F46-4820AF5A8472}" dt="2023-03-20T13:46:16.384" v="98" actId="20577"/>
        <pc:sldMkLst>
          <pc:docMk/>
          <pc:sldMk cId="825149895" sldId="279"/>
        </pc:sldMkLst>
        <pc:spChg chg="mod">
          <ac:chgData name="Kathy Florence" userId="S::kathy.florence@dunwoodyga.gov::fd22e21a-748f-4ed7-9cec-ded054a303d5" providerId="AD" clId="Web-{0608CE50-C4A9-09F2-1F46-4820AF5A8472}" dt="2023-03-20T13:46:16.384" v="98" actId="20577"/>
          <ac:spMkLst>
            <pc:docMk/>
            <pc:sldMk cId="825149895" sldId="279"/>
            <ac:spMk id="3" creationId="{00F0C391-A805-8F07-851F-35B222D2A3C7}"/>
          </ac:spMkLst>
        </pc:spChg>
      </pc:sldChg>
      <pc:sldChg chg="modSp">
        <pc:chgData name="Kathy Florence" userId="S::kathy.florence@dunwoodyga.gov::fd22e21a-748f-4ed7-9cec-ded054a303d5" providerId="AD" clId="Web-{0608CE50-C4A9-09F2-1F46-4820AF5A8472}" dt="2023-03-20T13:47:37.012" v="108" actId="20577"/>
        <pc:sldMkLst>
          <pc:docMk/>
          <pc:sldMk cId="468247753" sldId="280"/>
        </pc:sldMkLst>
        <pc:spChg chg="mod">
          <ac:chgData name="Kathy Florence" userId="S::kathy.florence@dunwoodyga.gov::fd22e21a-748f-4ed7-9cec-ded054a303d5" providerId="AD" clId="Web-{0608CE50-C4A9-09F2-1F46-4820AF5A8472}" dt="2023-03-20T13:47:37.012" v="108" actId="20577"/>
          <ac:spMkLst>
            <pc:docMk/>
            <pc:sldMk cId="468247753" sldId="280"/>
            <ac:spMk id="3" creationId="{DBFE6CB0-590B-42BB-E331-054FBE7DB984}"/>
          </ac:spMkLst>
        </pc:spChg>
      </pc:sldChg>
      <pc:sldChg chg="modSp">
        <pc:chgData name="Kathy Florence" userId="S::kathy.florence@dunwoodyga.gov::fd22e21a-748f-4ed7-9cec-ded054a303d5" providerId="AD" clId="Web-{0608CE50-C4A9-09F2-1F46-4820AF5A8472}" dt="2023-03-20T13:47:45.684" v="109" actId="20577"/>
        <pc:sldMkLst>
          <pc:docMk/>
          <pc:sldMk cId="631710155" sldId="282"/>
        </pc:sldMkLst>
        <pc:spChg chg="mod">
          <ac:chgData name="Kathy Florence" userId="S::kathy.florence@dunwoodyga.gov::fd22e21a-748f-4ed7-9cec-ded054a303d5" providerId="AD" clId="Web-{0608CE50-C4A9-09F2-1F46-4820AF5A8472}" dt="2023-03-20T13:47:45.684" v="109" actId="20577"/>
          <ac:spMkLst>
            <pc:docMk/>
            <pc:sldMk cId="631710155" sldId="282"/>
            <ac:spMk id="3" creationId="{DBFE6CB0-590B-42BB-E331-054FBE7DB984}"/>
          </ac:spMkLst>
        </pc:spChg>
      </pc:sldChg>
    </pc:docChg>
  </pc:docChgLst>
  <pc:docChgLst>
    <pc:chgData name="Jay Vinicki" userId="S::jay.vinicki@dunwoodyga.gov::07d27807-aaae-449e-8b78-68721e18d6d0" providerId="AD" clId="Web-{29190FD8-3890-020B-EF81-489E2AB79743}"/>
    <pc:docChg chg="modSld">
      <pc:chgData name="Jay Vinicki" userId="S::jay.vinicki@dunwoodyga.gov::07d27807-aaae-449e-8b78-68721e18d6d0" providerId="AD" clId="Web-{29190FD8-3890-020B-EF81-489E2AB79743}" dt="2023-03-13T15:33:46.940" v="12" actId="20577"/>
      <pc:docMkLst>
        <pc:docMk/>
      </pc:docMkLst>
      <pc:sldChg chg="modSp">
        <pc:chgData name="Jay Vinicki" userId="S::jay.vinicki@dunwoodyga.gov::07d27807-aaae-449e-8b78-68721e18d6d0" providerId="AD" clId="Web-{29190FD8-3890-020B-EF81-489E2AB79743}" dt="2023-03-13T15:23:01.759" v="0" actId="20577"/>
        <pc:sldMkLst>
          <pc:docMk/>
          <pc:sldMk cId="639796804" sldId="269"/>
        </pc:sldMkLst>
        <pc:spChg chg="mod">
          <ac:chgData name="Jay Vinicki" userId="S::jay.vinicki@dunwoodyga.gov::07d27807-aaae-449e-8b78-68721e18d6d0" providerId="AD" clId="Web-{29190FD8-3890-020B-EF81-489E2AB79743}" dt="2023-03-13T15:23:01.759" v="0" actId="20577"/>
          <ac:spMkLst>
            <pc:docMk/>
            <pc:sldMk cId="639796804" sldId="269"/>
            <ac:spMk id="3" creationId="{00F0C391-A805-8F07-851F-35B222D2A3C7}"/>
          </ac:spMkLst>
        </pc:spChg>
      </pc:sldChg>
      <pc:sldChg chg="modSp">
        <pc:chgData name="Jay Vinicki" userId="S::jay.vinicki@dunwoodyga.gov::07d27807-aaae-449e-8b78-68721e18d6d0" providerId="AD" clId="Web-{29190FD8-3890-020B-EF81-489E2AB79743}" dt="2023-03-13T15:33:01.736" v="6" actId="20577"/>
        <pc:sldMkLst>
          <pc:docMk/>
          <pc:sldMk cId="2335610939" sldId="274"/>
        </pc:sldMkLst>
        <pc:spChg chg="mod">
          <ac:chgData name="Jay Vinicki" userId="S::jay.vinicki@dunwoodyga.gov::07d27807-aaae-449e-8b78-68721e18d6d0" providerId="AD" clId="Web-{29190FD8-3890-020B-EF81-489E2AB79743}" dt="2023-03-13T15:33:01.736" v="6" actId="20577"/>
          <ac:spMkLst>
            <pc:docMk/>
            <pc:sldMk cId="2335610939" sldId="274"/>
            <ac:spMk id="3" creationId="{00F0C391-A805-8F07-851F-35B222D2A3C7}"/>
          </ac:spMkLst>
        </pc:spChg>
      </pc:sldChg>
      <pc:sldChg chg="modSp">
        <pc:chgData name="Jay Vinicki" userId="S::jay.vinicki@dunwoodyga.gov::07d27807-aaae-449e-8b78-68721e18d6d0" providerId="AD" clId="Web-{29190FD8-3890-020B-EF81-489E2AB79743}" dt="2023-03-13T15:33:46.940" v="12" actId="20577"/>
        <pc:sldMkLst>
          <pc:docMk/>
          <pc:sldMk cId="2890556037" sldId="281"/>
        </pc:sldMkLst>
        <pc:spChg chg="mod">
          <ac:chgData name="Jay Vinicki" userId="S::jay.vinicki@dunwoodyga.gov::07d27807-aaae-449e-8b78-68721e18d6d0" providerId="AD" clId="Web-{29190FD8-3890-020B-EF81-489E2AB79743}" dt="2023-03-13T15:33:46.940" v="12" actId="20577"/>
          <ac:spMkLst>
            <pc:docMk/>
            <pc:sldMk cId="2890556037" sldId="281"/>
            <ac:spMk id="3" creationId="{00F0C391-A805-8F07-851F-35B222D2A3C7}"/>
          </ac:spMkLst>
        </pc:spChg>
      </pc:sldChg>
    </pc:docChg>
  </pc:docChgLst>
  <pc:docChgLst>
    <pc:chgData name="Jay Vinicki" userId="S::jay.vinicki@dunwoodyga.gov::07d27807-aaae-449e-8b78-68721e18d6d0" providerId="AD" clId="Web-{13671F74-114F-57D0-C71E-2FBD1070843C}"/>
    <pc:docChg chg="modSld">
      <pc:chgData name="Jay Vinicki" userId="S::jay.vinicki@dunwoodyga.gov::07d27807-aaae-449e-8b78-68721e18d6d0" providerId="AD" clId="Web-{13671F74-114F-57D0-C71E-2FBD1070843C}" dt="2023-03-15T17:00:17.271" v="90" actId="20577"/>
      <pc:docMkLst>
        <pc:docMk/>
      </pc:docMkLst>
      <pc:sldChg chg="modSp">
        <pc:chgData name="Jay Vinicki" userId="S::jay.vinicki@dunwoodyga.gov::07d27807-aaae-449e-8b78-68721e18d6d0" providerId="AD" clId="Web-{13671F74-114F-57D0-C71E-2FBD1070843C}" dt="2023-03-15T16:59:06.848" v="5" actId="20577"/>
        <pc:sldMkLst>
          <pc:docMk/>
          <pc:sldMk cId="4219680329" sldId="258"/>
        </pc:sldMkLst>
        <pc:spChg chg="mod">
          <ac:chgData name="Jay Vinicki" userId="S::jay.vinicki@dunwoodyga.gov::07d27807-aaae-449e-8b78-68721e18d6d0" providerId="AD" clId="Web-{13671F74-114F-57D0-C71E-2FBD1070843C}" dt="2023-03-15T16:59:06.848" v="5" actId="20577"/>
          <ac:spMkLst>
            <pc:docMk/>
            <pc:sldMk cId="4219680329" sldId="258"/>
            <ac:spMk id="3" creationId="{00000000-0000-0000-0000-000000000000}"/>
          </ac:spMkLst>
        </pc:spChg>
      </pc:sldChg>
      <pc:sldChg chg="modSp">
        <pc:chgData name="Jay Vinicki" userId="S::jay.vinicki@dunwoodyga.gov::07d27807-aaae-449e-8b78-68721e18d6d0" providerId="AD" clId="Web-{13671F74-114F-57D0-C71E-2FBD1070843C}" dt="2023-03-15T16:59:50.973" v="88" actId="20577"/>
        <pc:sldMkLst>
          <pc:docMk/>
          <pc:sldMk cId="639796804" sldId="269"/>
        </pc:sldMkLst>
        <pc:spChg chg="mod">
          <ac:chgData name="Jay Vinicki" userId="S::jay.vinicki@dunwoodyga.gov::07d27807-aaae-449e-8b78-68721e18d6d0" providerId="AD" clId="Web-{13671F74-114F-57D0-C71E-2FBD1070843C}" dt="2023-03-15T16:59:50.973" v="88" actId="20577"/>
          <ac:spMkLst>
            <pc:docMk/>
            <pc:sldMk cId="639796804" sldId="269"/>
            <ac:spMk id="3" creationId="{00F0C391-A805-8F07-851F-35B222D2A3C7}"/>
          </ac:spMkLst>
        </pc:spChg>
      </pc:sldChg>
      <pc:sldChg chg="modSp">
        <pc:chgData name="Jay Vinicki" userId="S::jay.vinicki@dunwoodyga.gov::07d27807-aaae-449e-8b78-68721e18d6d0" providerId="AD" clId="Web-{13671F74-114F-57D0-C71E-2FBD1070843C}" dt="2023-03-15T17:00:11.661" v="89" actId="20577"/>
        <pc:sldMkLst>
          <pc:docMk/>
          <pc:sldMk cId="2335610939" sldId="274"/>
        </pc:sldMkLst>
        <pc:spChg chg="mod">
          <ac:chgData name="Jay Vinicki" userId="S::jay.vinicki@dunwoodyga.gov::07d27807-aaae-449e-8b78-68721e18d6d0" providerId="AD" clId="Web-{13671F74-114F-57D0-C71E-2FBD1070843C}" dt="2023-03-15T17:00:11.661" v="89" actId="20577"/>
          <ac:spMkLst>
            <pc:docMk/>
            <pc:sldMk cId="2335610939" sldId="274"/>
            <ac:spMk id="3" creationId="{00F0C391-A805-8F07-851F-35B222D2A3C7}"/>
          </ac:spMkLst>
        </pc:spChg>
      </pc:sldChg>
      <pc:sldChg chg="modSp">
        <pc:chgData name="Jay Vinicki" userId="S::jay.vinicki@dunwoodyga.gov::07d27807-aaae-449e-8b78-68721e18d6d0" providerId="AD" clId="Web-{13671F74-114F-57D0-C71E-2FBD1070843C}" dt="2023-03-15T17:00:17.271" v="90" actId="20577"/>
        <pc:sldMkLst>
          <pc:docMk/>
          <pc:sldMk cId="974322659" sldId="275"/>
        </pc:sldMkLst>
        <pc:spChg chg="mod">
          <ac:chgData name="Jay Vinicki" userId="S::jay.vinicki@dunwoodyga.gov::07d27807-aaae-449e-8b78-68721e18d6d0" providerId="AD" clId="Web-{13671F74-114F-57D0-C71E-2FBD1070843C}" dt="2023-03-15T17:00:17.271" v="90" actId="20577"/>
          <ac:spMkLst>
            <pc:docMk/>
            <pc:sldMk cId="974322659" sldId="275"/>
            <ac:spMk id="3" creationId="{00F0C391-A805-8F07-851F-35B222D2A3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0D6D0B-DB88-40D5-8CE2-188B0E93C222}" type="datetimeFigureOut">
              <a:rPr lang="en-US" smtClean="0"/>
              <a:t>3/20/2023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C4BFDE-B61F-4DA3-9046-FAAD0027F3C9}" type="slidenum">
              <a:rPr lang="en-US" smtClean="0"/>
              <a:t>‹#›</a:t>
            </a:fld>
            <a:endParaRPr lang="en-US"/>
          </a:p>
        </p:txBody>
      </p:sp>
    </p:spTree>
    <p:extLst>
      <p:ext uri="{BB962C8B-B14F-4D97-AF65-F5344CB8AC3E}">
        <p14:creationId xmlns:p14="http://schemas.microsoft.com/office/powerpoint/2010/main" val="134058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7" y="-323851"/>
            <a:ext cx="9143999" cy="5821081"/>
          </a:xfrm>
          <a:prstGeom prst="rect">
            <a:avLst/>
          </a:prstGeom>
        </p:spPr>
      </p:pic>
      <p:sp>
        <p:nvSpPr>
          <p:cNvPr id="14" name="Rectangle 13"/>
          <p:cNvSpPr/>
          <p:nvPr userDrawn="1"/>
        </p:nvSpPr>
        <p:spPr>
          <a:xfrm>
            <a:off x="17887" y="4386329"/>
            <a:ext cx="9143999" cy="24716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681263" y="4018953"/>
            <a:ext cx="7772400" cy="2387600"/>
          </a:xfrm>
        </p:spPr>
        <p:txBody>
          <a:bodyPr>
            <a:normAutofit/>
          </a:bodyPr>
          <a:lstStyle>
            <a:lvl1pPr>
              <a:defRPr sz="4800"/>
            </a:lvl1pPr>
          </a:lstStyle>
          <a:p>
            <a:r>
              <a:rPr lang="en-US" sz="5400">
                <a:solidFill>
                  <a:schemeClr val="bg1"/>
                </a:solidFill>
                <a:latin typeface="Arial" panose="020B0604020202020204" pitchFamily="34" charset="0"/>
                <a:cs typeface="Arial" panose="020B0604020202020204" pitchFamily="34" charset="0"/>
              </a:rPr>
              <a:t>Click to edit Master title style</a:t>
            </a:r>
            <a:endParaRPr lang="en-US" sz="5400" dirty="0">
              <a:solidFill>
                <a:schemeClr val="bg1"/>
              </a:solidFill>
              <a:latin typeface="Arial" panose="020B0604020202020204" pitchFamily="34" charset="0"/>
              <a:cs typeface="Arial" panose="020B0604020202020204" pitchFamily="34" charset="0"/>
            </a:endParaRPr>
          </a:p>
        </p:txBody>
      </p:sp>
      <p:sp>
        <p:nvSpPr>
          <p:cNvPr id="17" name="Oval 16"/>
          <p:cNvSpPr/>
          <p:nvPr userDrawn="1"/>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userDrawn="1"/>
        </p:nvSpPr>
        <p:spPr>
          <a:xfrm>
            <a:off x="681263" y="6037221"/>
            <a:ext cx="8204200" cy="369332"/>
          </a:xfrm>
          <a:prstGeom prst="rect">
            <a:avLst/>
          </a:prstGeom>
          <a:noFill/>
        </p:spPr>
        <p:txBody>
          <a:bodyPr wrap="square" rtlCol="0">
            <a:spAutoFit/>
          </a:bodyPr>
          <a:lstStyle/>
          <a:p>
            <a:r>
              <a:rPr lang="en-US" sz="1800" dirty="0">
                <a:solidFill>
                  <a:schemeClr val="bg1"/>
                </a:solidFill>
                <a:latin typeface="Arial" panose="020B0604020202020204" pitchFamily="34" charset="0"/>
                <a:cs typeface="Arial" panose="020B0604020202020204" pitchFamily="34" charset="0"/>
              </a:rPr>
              <a:t>Click to add subhead</a:t>
            </a:r>
          </a:p>
        </p:txBody>
      </p:sp>
    </p:spTree>
    <p:extLst>
      <p:ext uri="{BB962C8B-B14F-4D97-AF65-F5344CB8AC3E}">
        <p14:creationId xmlns:p14="http://schemas.microsoft.com/office/powerpoint/2010/main" val="418653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301FA-506F-42DD-8EDC-41B7ADD89B94}"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74529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4FCA2-2175-4E5C-8488-DCD849E003DF}"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8316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B4B87A-14C9-4E70-8F39-FDC5361DB4BA}"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6453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D9B22-8DFD-41F2-B861-ED93BE2B82BB}"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4441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A7308A-AC1A-4E8D-9503-6004FE66D305}"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9245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03D0F5-53AC-4A29-BFEA-0DAE3F2B3397}" type="datetime1">
              <a:rPr lang="en-US" smtClean="0"/>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980A2-F130-4742-89EA-C23F98879079}" type="slidenum">
              <a:rPr lang="en-US" smtClean="0"/>
              <a:t>‹#›</a:t>
            </a:fld>
            <a:endParaRPr lang="en-US"/>
          </a:p>
        </p:txBody>
      </p:sp>
      <p:sp>
        <p:nvSpPr>
          <p:cNvPr id="10" name="Rectangle 9"/>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61561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ECD110-B063-49E4-9CE0-A515D4F34A82}" type="datetime1">
              <a:rPr lang="en-US" smtClean="0"/>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980A2-F130-4742-89EA-C23F98879079}" type="slidenum">
              <a:rPr lang="en-US" smtClean="0"/>
              <a:t>‹#›</a:t>
            </a:fld>
            <a:endParaRPr lang="en-US"/>
          </a:p>
        </p:txBody>
      </p:sp>
      <p:sp>
        <p:nvSpPr>
          <p:cNvPr id="6" name="Rectangle 5"/>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58860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3B1B8-7DA8-488E-AFE4-27C202E1A7C3}" type="datetime1">
              <a:rPr lang="en-US" smtClean="0"/>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980A2-F130-4742-89EA-C23F98879079}" type="slidenum">
              <a:rPr lang="en-US" smtClean="0"/>
              <a:t>‹#›</a:t>
            </a:fld>
            <a:endParaRPr lang="en-US"/>
          </a:p>
        </p:txBody>
      </p:sp>
      <p:sp>
        <p:nvSpPr>
          <p:cNvPr id="5" name="Rectangle 4"/>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7908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17D00-416A-4F61-9321-1A2500F06C0A}"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4251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3E29EC-7868-4835-99E4-AA181D9756F6}"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29384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835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48669"/>
            <a:ext cx="7886700" cy="5028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67432-EF44-44E0-A27D-DC8E639226E3}" type="datetime1">
              <a:rPr lang="en-US" smtClean="0"/>
              <a:t>3/20/2023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80A2-F130-4742-89EA-C23F98879079}" type="slidenum">
              <a:rPr lang="en-US" smtClean="0"/>
              <a:t>‹#›</a:t>
            </a:fld>
            <a:endParaRPr lang="en-US"/>
          </a:p>
        </p:txBody>
      </p:sp>
    </p:spTree>
    <p:extLst>
      <p:ext uri="{BB962C8B-B14F-4D97-AF65-F5344CB8AC3E}">
        <p14:creationId xmlns:p14="http://schemas.microsoft.com/office/powerpoint/2010/main" val="2690750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u="sng"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 y="-238355"/>
            <a:ext cx="9143999" cy="4772862"/>
          </a:xfrm>
          <a:prstGeom prst="rect">
            <a:avLst/>
          </a:prstGeom>
        </p:spPr>
      </p:pic>
      <p:sp>
        <p:nvSpPr>
          <p:cNvPr id="28" name="Rectangle 27"/>
          <p:cNvSpPr/>
          <p:nvPr/>
        </p:nvSpPr>
        <p:spPr>
          <a:xfrm>
            <a:off x="17886" y="4325546"/>
            <a:ext cx="9143999" cy="249550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549928" y="3795362"/>
            <a:ext cx="7772400" cy="2387600"/>
          </a:xfrm>
        </p:spPr>
        <p:txBody>
          <a:bodyPr>
            <a:normAutofit/>
          </a:bodyPr>
          <a:lstStyle/>
          <a:p>
            <a:r>
              <a:rPr lang="en-US" sz="4000" dirty="0">
                <a:solidFill>
                  <a:schemeClr val="bg1"/>
                </a:solidFill>
                <a:latin typeface="Arial" panose="020B0604020202020204" pitchFamily="34" charset="0"/>
                <a:cs typeface="Arial" panose="020B0604020202020204" pitchFamily="34" charset="0"/>
              </a:rPr>
              <a:t>City Council Retreat</a:t>
            </a:r>
            <a:br>
              <a:rPr lang="en-US" sz="4000" dirty="0">
                <a:solidFill>
                  <a:schemeClr val="bg1"/>
                </a:solidFill>
                <a:latin typeface="Arial" panose="020B0604020202020204" pitchFamily="34" charset="0"/>
                <a:cs typeface="Arial" panose="020B0604020202020204" pitchFamily="34" charset="0"/>
              </a:rPr>
            </a:br>
            <a:r>
              <a:rPr lang="en-US" sz="4000" dirty="0">
                <a:solidFill>
                  <a:schemeClr val="bg1"/>
                </a:solidFill>
                <a:latin typeface="Arial" panose="020B0604020202020204" pitchFamily="34" charset="0"/>
                <a:cs typeface="Arial" panose="020B0604020202020204" pitchFamily="34" charset="0"/>
              </a:rPr>
              <a:t>Capital Needs Update</a:t>
            </a:r>
          </a:p>
        </p:txBody>
      </p:sp>
      <p:sp>
        <p:nvSpPr>
          <p:cNvPr id="3" name="Subtitle 2"/>
          <p:cNvSpPr>
            <a:spLocks noGrp="1"/>
          </p:cNvSpPr>
          <p:nvPr>
            <p:ph type="subTitle" idx="4294967295"/>
          </p:nvPr>
        </p:nvSpPr>
        <p:spPr>
          <a:xfrm>
            <a:off x="549928" y="5759715"/>
            <a:ext cx="6858000" cy="1655762"/>
          </a:xfrm>
        </p:spPr>
        <p:txBody>
          <a:bodyPr vert="horz" lIns="91440" tIns="45720" rIns="91440" bIns="45720" rtlCol="0" anchor="t">
            <a:normAutofit/>
          </a:bodyPr>
          <a:lstStyle/>
          <a:p>
            <a:pPr marL="0" indent="0">
              <a:buNone/>
            </a:pPr>
            <a:r>
              <a:rPr lang="en-US" sz="1800" dirty="0">
                <a:solidFill>
                  <a:schemeClr val="bg1"/>
                </a:solidFill>
                <a:latin typeface="Arial"/>
                <a:cs typeface="Arial"/>
              </a:rPr>
              <a:t>March 22-23, 2023</a:t>
            </a:r>
            <a:endParaRPr lang="en-US" sz="2000" dirty="0">
              <a:solidFill>
                <a:schemeClr val="bg1"/>
              </a:solidFill>
              <a:latin typeface="Arial"/>
              <a:cs typeface="Arial"/>
            </a:endParaRPr>
          </a:p>
        </p:txBody>
      </p:sp>
      <p:sp>
        <p:nvSpPr>
          <p:cNvPr id="8" name="Oval 7"/>
          <p:cNvSpPr/>
          <p:nvPr/>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68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Bonds – Specific or General</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947330"/>
          </a:xfrm>
        </p:spPr>
        <p:txBody>
          <a:bodyPr vert="horz" lIns="91440" tIns="45720" rIns="91440" bIns="45720" rtlCol="0" anchor="t">
            <a:noAutofit/>
          </a:bodyPr>
          <a:lstStyle/>
          <a:p>
            <a:r>
              <a:rPr lang="en-US" sz="2000" i="1" dirty="0"/>
              <a:t>“Shall general obligation bonds in an aggregate principal of up to $XX,000,000 be issued by the City of Dunwoody, Georgia to finance the design, acquisition, construction, equipping and/or improvement of parks and recreational areas, the costs of issuing the Bonds and capitalized interest on the Bonds? / finance (a) the design, acquisition, construction, equipping and/or improvement of (</a:t>
            </a:r>
            <a:r>
              <a:rPr lang="en-US" sz="2000" i="1" dirty="0" err="1"/>
              <a:t>i</a:t>
            </a:r>
            <a:r>
              <a:rPr lang="en-US" sz="2000" i="1" dirty="0"/>
              <a:t>) _________________, (ii) _______________, (iii) ___________________, (iv) __________________ (v) _____________, (b) the costs of issuing the Bonds and (c) capitalized interest on the Bonds?]”</a:t>
            </a:r>
          </a:p>
          <a:p>
            <a:endParaRPr lang="en-US" sz="2000" i="1" dirty="0"/>
          </a:p>
          <a:p>
            <a:r>
              <a:rPr lang="en-US" sz="2000" i="1" dirty="0"/>
              <a:t>“Shall general obligation bonds in an aggregate principal of up to $XX,000,000 be issued by the City of Dunwoody, Georgia to [_________________]?”</a:t>
            </a: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10</a:t>
            </a:fld>
            <a:endParaRPr lang="en-US"/>
          </a:p>
        </p:txBody>
      </p:sp>
    </p:spTree>
    <p:extLst>
      <p:ext uri="{BB962C8B-B14F-4D97-AF65-F5344CB8AC3E}">
        <p14:creationId xmlns:p14="http://schemas.microsoft.com/office/powerpoint/2010/main" val="2892913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Bonds – Citizen Input</a:t>
            </a: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11</a:t>
            </a:fld>
            <a:endParaRPr lang="en-US"/>
          </a:p>
        </p:txBody>
      </p:sp>
      <p:pic>
        <p:nvPicPr>
          <p:cNvPr id="5" name="Picture 4">
            <a:extLst>
              <a:ext uri="{FF2B5EF4-FFF2-40B4-BE49-F238E27FC236}">
                <a16:creationId xmlns:a16="http://schemas.microsoft.com/office/drawing/2014/main" id="{F04E03D1-DDC0-50C3-E8B4-7C6648E0B801}"/>
              </a:ext>
            </a:extLst>
          </p:cNvPr>
          <p:cNvPicPr>
            <a:picLocks noChangeAspect="1"/>
          </p:cNvPicPr>
          <p:nvPr/>
        </p:nvPicPr>
        <p:blipFill>
          <a:blip r:embed="rId2"/>
          <a:stretch>
            <a:fillRect/>
          </a:stretch>
        </p:blipFill>
        <p:spPr>
          <a:xfrm>
            <a:off x="1045471" y="1148669"/>
            <a:ext cx="7053057" cy="4651429"/>
          </a:xfrm>
          <a:prstGeom prst="rect">
            <a:avLst/>
          </a:prstGeom>
        </p:spPr>
      </p:pic>
    </p:spTree>
    <p:extLst>
      <p:ext uri="{BB962C8B-B14F-4D97-AF65-F5344CB8AC3E}">
        <p14:creationId xmlns:p14="http://schemas.microsoft.com/office/powerpoint/2010/main" val="106459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Bonds – Citizen Input</a:t>
            </a: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12</a:t>
            </a:fld>
            <a:endParaRPr lang="en-US"/>
          </a:p>
        </p:txBody>
      </p:sp>
      <p:pic>
        <p:nvPicPr>
          <p:cNvPr id="3" name="Picture 2">
            <a:extLst>
              <a:ext uri="{FF2B5EF4-FFF2-40B4-BE49-F238E27FC236}">
                <a16:creationId xmlns:a16="http://schemas.microsoft.com/office/drawing/2014/main" id="{18D23609-EA88-029D-F563-6C719B4B6340}"/>
              </a:ext>
            </a:extLst>
          </p:cNvPr>
          <p:cNvPicPr>
            <a:picLocks noChangeAspect="1"/>
          </p:cNvPicPr>
          <p:nvPr/>
        </p:nvPicPr>
        <p:blipFill>
          <a:blip r:embed="rId2"/>
          <a:stretch>
            <a:fillRect/>
          </a:stretch>
        </p:blipFill>
        <p:spPr>
          <a:xfrm>
            <a:off x="1229360" y="1148669"/>
            <a:ext cx="6295424" cy="4854164"/>
          </a:xfrm>
          <a:prstGeom prst="rect">
            <a:avLst/>
          </a:prstGeom>
        </p:spPr>
      </p:pic>
    </p:spTree>
    <p:extLst>
      <p:ext uri="{BB962C8B-B14F-4D97-AF65-F5344CB8AC3E}">
        <p14:creationId xmlns:p14="http://schemas.microsoft.com/office/powerpoint/2010/main" val="226602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Bonds – Citizen Input</a:t>
            </a: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13</a:t>
            </a:fld>
            <a:endParaRPr lang="en-US"/>
          </a:p>
        </p:txBody>
      </p:sp>
      <p:pic>
        <p:nvPicPr>
          <p:cNvPr id="5" name="Picture 4">
            <a:extLst>
              <a:ext uri="{FF2B5EF4-FFF2-40B4-BE49-F238E27FC236}">
                <a16:creationId xmlns:a16="http://schemas.microsoft.com/office/drawing/2014/main" id="{BD39276C-4FEC-BB54-501D-1BA28475DD10}"/>
              </a:ext>
            </a:extLst>
          </p:cNvPr>
          <p:cNvPicPr>
            <a:picLocks noChangeAspect="1"/>
          </p:cNvPicPr>
          <p:nvPr/>
        </p:nvPicPr>
        <p:blipFill>
          <a:blip r:embed="rId2"/>
          <a:stretch>
            <a:fillRect/>
          </a:stretch>
        </p:blipFill>
        <p:spPr>
          <a:xfrm>
            <a:off x="1881506" y="1148669"/>
            <a:ext cx="5380987" cy="4646188"/>
          </a:xfrm>
          <a:prstGeom prst="rect">
            <a:avLst/>
          </a:prstGeom>
        </p:spPr>
      </p:pic>
    </p:spTree>
    <p:extLst>
      <p:ext uri="{BB962C8B-B14F-4D97-AF65-F5344CB8AC3E}">
        <p14:creationId xmlns:p14="http://schemas.microsoft.com/office/powerpoint/2010/main" val="262470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Bonds – Timeline</a:t>
            </a:r>
          </a:p>
        </p:txBody>
      </p:sp>
      <p:sp>
        <p:nvSpPr>
          <p:cNvPr id="3" name="Content Placeholder 2">
            <a:extLst>
              <a:ext uri="{FF2B5EF4-FFF2-40B4-BE49-F238E27FC236}">
                <a16:creationId xmlns:a16="http://schemas.microsoft.com/office/drawing/2014/main" id="{DBFE6CB0-590B-42BB-E331-054FBE7DB984}"/>
              </a:ext>
            </a:extLst>
          </p:cNvPr>
          <p:cNvSpPr>
            <a:spLocks noGrp="1"/>
          </p:cNvSpPr>
          <p:nvPr>
            <p:ph idx="1"/>
          </p:nvPr>
        </p:nvSpPr>
        <p:spPr/>
        <p:txBody>
          <a:bodyPr vert="horz" lIns="91440" tIns="45720" rIns="91440" bIns="45720" rtlCol="0" anchor="t">
            <a:normAutofit lnSpcReduction="10000"/>
          </a:bodyPr>
          <a:lstStyle/>
          <a:p>
            <a:r>
              <a:rPr lang="en-US" sz="2400" b="1" dirty="0">
                <a:solidFill>
                  <a:srgbClr val="5A5A5A"/>
                </a:solidFill>
                <a:latin typeface="Arial"/>
                <a:cs typeface="Arial"/>
              </a:rPr>
              <a:t>August 2023</a:t>
            </a:r>
            <a:r>
              <a:rPr lang="en-US" sz="2400" dirty="0">
                <a:solidFill>
                  <a:srgbClr val="5A5A5A"/>
                </a:solidFill>
                <a:latin typeface="Arial"/>
                <a:cs typeface="Arial"/>
              </a:rPr>
              <a:t> - Call of Election by Dunwoody City Council. Tentative August 14, but could be earlier.</a:t>
            </a:r>
          </a:p>
          <a:p>
            <a:r>
              <a:rPr lang="en-US" sz="2400" b="1" dirty="0">
                <a:solidFill>
                  <a:srgbClr val="5A5A5A"/>
                </a:solidFill>
                <a:latin typeface="Arial"/>
                <a:cs typeface="Arial"/>
              </a:rPr>
              <a:t>August 2023</a:t>
            </a:r>
            <a:r>
              <a:rPr lang="en-US" sz="2400" dirty="0">
                <a:solidFill>
                  <a:srgbClr val="5A5A5A"/>
                </a:solidFill>
                <a:latin typeface="Arial"/>
                <a:cs typeface="Arial"/>
              </a:rPr>
              <a:t> - Subsequently called by Board of Elections.</a:t>
            </a:r>
          </a:p>
          <a:p>
            <a:r>
              <a:rPr lang="en-US" sz="2400" b="1" dirty="0">
                <a:solidFill>
                  <a:srgbClr val="5A5A5A"/>
                </a:solidFill>
                <a:latin typeface="Arial"/>
                <a:cs typeface="Arial"/>
              </a:rPr>
              <a:t>September/October 2023</a:t>
            </a:r>
            <a:r>
              <a:rPr lang="en-US" sz="2400" dirty="0">
                <a:solidFill>
                  <a:srgbClr val="5A5A5A"/>
                </a:solidFill>
                <a:latin typeface="Arial"/>
                <a:cs typeface="Arial"/>
              </a:rPr>
              <a:t> - Various publications of call of election and notice of election.</a:t>
            </a:r>
          </a:p>
          <a:p>
            <a:r>
              <a:rPr lang="en-US" sz="2400" b="1" dirty="0">
                <a:solidFill>
                  <a:srgbClr val="5A5A5A"/>
                </a:solidFill>
                <a:latin typeface="Arial"/>
                <a:cs typeface="Arial"/>
              </a:rPr>
              <a:t>November 7, 2023</a:t>
            </a:r>
            <a:r>
              <a:rPr lang="en-US" sz="2400" dirty="0">
                <a:solidFill>
                  <a:srgbClr val="5A5A5A"/>
                </a:solidFill>
                <a:latin typeface="Arial"/>
                <a:cs typeface="Arial"/>
              </a:rPr>
              <a:t> - Election for both potential bond and potential SPLOST renewal.</a:t>
            </a:r>
          </a:p>
          <a:p>
            <a:r>
              <a:rPr lang="en-US" sz="2400" b="1" dirty="0">
                <a:solidFill>
                  <a:srgbClr val="5A5A5A"/>
                </a:solidFill>
                <a:latin typeface="Arial"/>
                <a:cs typeface="Arial"/>
              </a:rPr>
              <a:t>November/December</a:t>
            </a:r>
            <a:r>
              <a:rPr lang="en-US" sz="2400" dirty="0">
                <a:solidFill>
                  <a:srgbClr val="5A5A5A"/>
                </a:solidFill>
                <a:latin typeface="Arial"/>
                <a:cs typeface="Arial"/>
              </a:rPr>
              <a:t> – Validation process, creation of Preliminary Offer Statement.</a:t>
            </a:r>
          </a:p>
          <a:p>
            <a:r>
              <a:rPr lang="en-US" sz="2400" b="1" dirty="0">
                <a:solidFill>
                  <a:srgbClr val="5A5A5A"/>
                </a:solidFill>
                <a:latin typeface="Arial"/>
                <a:cs typeface="Arial"/>
              </a:rPr>
              <a:t>January 2024</a:t>
            </a:r>
            <a:r>
              <a:rPr lang="en-US" sz="2400" dirty="0">
                <a:solidFill>
                  <a:srgbClr val="5A5A5A"/>
                </a:solidFill>
                <a:latin typeface="Arial"/>
                <a:cs typeface="Arial"/>
              </a:rPr>
              <a:t> – Conversations with rating agencies.</a:t>
            </a:r>
          </a:p>
          <a:p>
            <a:r>
              <a:rPr lang="en-US" sz="2400" b="1" dirty="0">
                <a:solidFill>
                  <a:srgbClr val="5A5A5A"/>
                </a:solidFill>
                <a:latin typeface="Arial"/>
                <a:cs typeface="Arial"/>
              </a:rPr>
              <a:t>February 2024</a:t>
            </a:r>
            <a:r>
              <a:rPr lang="en-US" sz="2400" dirty="0">
                <a:solidFill>
                  <a:srgbClr val="5A5A5A"/>
                </a:solidFill>
                <a:latin typeface="Arial"/>
                <a:cs typeface="Arial"/>
              </a:rPr>
              <a:t> – Pricing of bonds.</a:t>
            </a:r>
          </a:p>
          <a:p>
            <a:r>
              <a:rPr lang="en-US" sz="2400" b="1" dirty="0">
                <a:solidFill>
                  <a:srgbClr val="5A5A5A"/>
                </a:solidFill>
                <a:latin typeface="Arial"/>
                <a:cs typeface="Arial"/>
              </a:rPr>
              <a:t>March 2024</a:t>
            </a:r>
            <a:r>
              <a:rPr lang="en-US" sz="2400" dirty="0">
                <a:solidFill>
                  <a:srgbClr val="5A5A5A"/>
                </a:solidFill>
                <a:latin typeface="Arial"/>
                <a:cs typeface="Arial"/>
              </a:rPr>
              <a:t> – Closing, funds available.</a:t>
            </a:r>
          </a:p>
          <a:p>
            <a:pPr algn="l"/>
            <a:endParaRPr lang="en-US" sz="1800" b="0" i="0" u="none" strike="noStrike" baseline="0" dirty="0">
              <a:solidFill>
                <a:srgbClr val="000000"/>
              </a:solidFill>
              <a:latin typeface="Franklin Gothic Book" panose="020B0503020102020204" pitchFamily="34" charset="0"/>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14</a:t>
            </a:fld>
            <a:endParaRPr lang="en-US"/>
          </a:p>
        </p:txBody>
      </p:sp>
    </p:spTree>
    <p:extLst>
      <p:ext uri="{BB962C8B-B14F-4D97-AF65-F5344CB8AC3E}">
        <p14:creationId xmlns:p14="http://schemas.microsoft.com/office/powerpoint/2010/main" val="468247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Bonds – Council Decision</a:t>
            </a:r>
          </a:p>
        </p:txBody>
      </p:sp>
      <p:sp>
        <p:nvSpPr>
          <p:cNvPr id="3" name="Content Placeholder 2">
            <a:extLst>
              <a:ext uri="{FF2B5EF4-FFF2-40B4-BE49-F238E27FC236}">
                <a16:creationId xmlns:a16="http://schemas.microsoft.com/office/drawing/2014/main" id="{DBFE6CB0-590B-42BB-E331-054FBE7DB984}"/>
              </a:ext>
            </a:extLst>
          </p:cNvPr>
          <p:cNvSpPr>
            <a:spLocks noGrp="1"/>
          </p:cNvSpPr>
          <p:nvPr>
            <p:ph idx="1"/>
          </p:nvPr>
        </p:nvSpPr>
        <p:spPr/>
        <p:txBody>
          <a:bodyPr vert="horz" lIns="91440" tIns="45720" rIns="91440" bIns="45720" rtlCol="0" anchor="t">
            <a:normAutofit/>
          </a:bodyPr>
          <a:lstStyle/>
          <a:p>
            <a:pPr algn="ctr"/>
            <a:r>
              <a:rPr lang="en-US" dirty="0"/>
              <a:t>Which one, if any, of the three questions are to be put on the ballot?</a:t>
            </a:r>
          </a:p>
          <a:p>
            <a:pPr algn="ctr"/>
            <a:r>
              <a:rPr lang="en-US" dirty="0"/>
              <a:t>Will the question be general or specific?</a:t>
            </a:r>
          </a:p>
          <a:p>
            <a:pPr algn="ctr"/>
            <a:r>
              <a:rPr lang="en-US" dirty="0">
                <a:latin typeface="Arial"/>
                <a:cs typeface="Arial"/>
              </a:rPr>
              <a:t>What will the amount be?  Not to Exceed Amount, Interest Rate, Maximum Principal, Final Maturity.</a:t>
            </a: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15</a:t>
            </a:fld>
            <a:endParaRPr lang="en-US"/>
          </a:p>
        </p:txBody>
      </p:sp>
    </p:spTree>
    <p:extLst>
      <p:ext uri="{BB962C8B-B14F-4D97-AF65-F5344CB8AC3E}">
        <p14:creationId xmlns:p14="http://schemas.microsoft.com/office/powerpoint/2010/main" val="63171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SPLOST – The Numbers</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794930"/>
          </a:xfrm>
        </p:spPr>
        <p:txBody>
          <a:bodyPr vert="horz" lIns="91440" tIns="45720" rIns="91440" bIns="45720" rtlCol="0" anchor="t">
            <a:normAutofit/>
          </a:bodyPr>
          <a:lstStyle/>
          <a:p>
            <a:r>
              <a:rPr lang="en-US" dirty="0"/>
              <a:t>From April 2018 through December 2022, the city has earned about $36.2 million and spent $25.2 million from SPLOST.</a:t>
            </a:r>
          </a:p>
          <a:p>
            <a:r>
              <a:rPr lang="en-US" dirty="0"/>
              <a:t>That averages to about $7.7 million raised during that time for transportation and public safety.</a:t>
            </a:r>
          </a:p>
          <a:p>
            <a:r>
              <a:rPr lang="en-US" dirty="0"/>
              <a:t>Current forecasts have the value of a second SPLOST to rise to approximately $9.5 to $8.6 million annually.</a:t>
            </a: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16</a:t>
            </a:fld>
            <a:endParaRPr lang="en-US"/>
          </a:p>
        </p:txBody>
      </p:sp>
    </p:spTree>
    <p:extLst>
      <p:ext uri="{BB962C8B-B14F-4D97-AF65-F5344CB8AC3E}">
        <p14:creationId xmlns:p14="http://schemas.microsoft.com/office/powerpoint/2010/main" val="1568884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SPLOST – The Numbers</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794930"/>
          </a:xfrm>
        </p:spPr>
        <p:txBody>
          <a:bodyPr vert="horz" lIns="91440" tIns="45720" rIns="91440" bIns="45720" rtlCol="0" anchor="t">
            <a:normAutofit/>
          </a:bodyPr>
          <a:lstStyle/>
          <a:p>
            <a:r>
              <a:rPr lang="en-US" dirty="0"/>
              <a:t>Previous Project List by Dunwoody for 2017</a:t>
            </a: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17</a:t>
            </a:fld>
            <a:endParaRPr lang="en-US"/>
          </a:p>
        </p:txBody>
      </p:sp>
      <p:pic>
        <p:nvPicPr>
          <p:cNvPr id="6" name="Picture 5">
            <a:extLst>
              <a:ext uri="{FF2B5EF4-FFF2-40B4-BE49-F238E27FC236}">
                <a16:creationId xmlns:a16="http://schemas.microsoft.com/office/drawing/2014/main" id="{0EEC5FC4-EEB9-21AD-D0AB-22E68CA38B74}"/>
              </a:ext>
            </a:extLst>
          </p:cNvPr>
          <p:cNvPicPr>
            <a:picLocks noChangeAspect="1"/>
          </p:cNvPicPr>
          <p:nvPr/>
        </p:nvPicPr>
        <p:blipFill>
          <a:blip r:embed="rId2"/>
          <a:stretch>
            <a:fillRect/>
          </a:stretch>
        </p:blipFill>
        <p:spPr>
          <a:xfrm>
            <a:off x="930116" y="1736111"/>
            <a:ext cx="7283767" cy="3885226"/>
          </a:xfrm>
          <a:prstGeom prst="rect">
            <a:avLst/>
          </a:prstGeom>
        </p:spPr>
      </p:pic>
    </p:spTree>
    <p:extLst>
      <p:ext uri="{BB962C8B-B14F-4D97-AF65-F5344CB8AC3E}">
        <p14:creationId xmlns:p14="http://schemas.microsoft.com/office/powerpoint/2010/main" val="1640612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General Fund – The Numbers</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794930"/>
          </a:xfrm>
        </p:spPr>
        <p:txBody>
          <a:bodyPr vert="horz" lIns="91440" tIns="45720" rIns="91440" bIns="45720" rtlCol="0" anchor="t">
            <a:normAutofit/>
          </a:bodyPr>
          <a:lstStyle/>
          <a:p>
            <a:r>
              <a:rPr lang="en-US" dirty="0">
                <a:latin typeface="Arial"/>
                <a:cs typeface="Arial"/>
              </a:rPr>
              <a:t>The sale of the Shallowford property will net the city approximately $7.0 million.</a:t>
            </a:r>
          </a:p>
          <a:p>
            <a:r>
              <a:rPr lang="en-US" dirty="0">
                <a:latin typeface="Arial"/>
                <a:cs typeface="Arial"/>
              </a:rPr>
              <a:t>The city could have approximately $2.0 million or more in the General Fund reserves above the six-month level at the end of 2022 once the audit is finalized.</a:t>
            </a:r>
          </a:p>
          <a:p>
            <a:r>
              <a:rPr lang="en-US" dirty="0">
                <a:latin typeface="Arial"/>
                <a:cs typeface="Arial"/>
              </a:rPr>
              <a:t>In a non-COVID economic uncertainty world, this excess fund balance would have been appropriated for capital over 2020, 2021, and 2022.</a:t>
            </a:r>
          </a:p>
          <a:p>
            <a:endParaRPr lang="en-US" dirty="0">
              <a:highlight>
                <a:srgbClr val="FFFF00"/>
              </a:highlight>
            </a:endParaRP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18</a:t>
            </a:fld>
            <a:endParaRPr lang="en-US"/>
          </a:p>
        </p:txBody>
      </p:sp>
    </p:spTree>
    <p:extLst>
      <p:ext uri="{BB962C8B-B14F-4D97-AF65-F5344CB8AC3E}">
        <p14:creationId xmlns:p14="http://schemas.microsoft.com/office/powerpoint/2010/main" val="2335610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General Fund – The Numbers</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794930"/>
          </a:xfrm>
        </p:spPr>
        <p:txBody>
          <a:bodyPr vert="horz" lIns="91440" tIns="45720" rIns="91440" bIns="45720" rtlCol="0" anchor="t">
            <a:normAutofit/>
          </a:bodyPr>
          <a:lstStyle/>
          <a:p>
            <a:r>
              <a:rPr lang="en-US" dirty="0">
                <a:latin typeface="Arial"/>
                <a:cs typeface="Arial"/>
              </a:rPr>
              <a:t>Both of these amounts should be properly transferred into a Capital Fund Project labeled </a:t>
            </a:r>
            <a:r>
              <a:rPr lang="en-US">
                <a:latin typeface="Arial"/>
                <a:cs typeface="Arial"/>
              </a:rPr>
              <a:t>Undesignated with $2 million</a:t>
            </a:r>
            <a:endParaRPr lang="en-US"/>
          </a:p>
          <a:p>
            <a:r>
              <a:rPr lang="en-US" dirty="0"/>
              <a:t>Council action is needed to authorize this.  Only further Council action will allow this money to be spent by designating it to another new or existing capital project.</a:t>
            </a:r>
          </a:p>
          <a:p>
            <a:endParaRPr lang="en-US" dirty="0">
              <a:highlight>
                <a:srgbClr val="FFFF00"/>
              </a:highlight>
            </a:endParaRP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19</a:t>
            </a:fld>
            <a:endParaRPr lang="en-US"/>
          </a:p>
        </p:txBody>
      </p:sp>
    </p:spTree>
    <p:extLst>
      <p:ext uri="{BB962C8B-B14F-4D97-AF65-F5344CB8AC3E}">
        <p14:creationId xmlns:p14="http://schemas.microsoft.com/office/powerpoint/2010/main" val="289055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a:t>The Focus </a:t>
            </a:r>
            <a:endParaRPr lang="en-US" dirty="0"/>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794930"/>
          </a:xfrm>
        </p:spPr>
        <p:txBody>
          <a:bodyPr vert="horz" lIns="91440" tIns="45720" rIns="91440" bIns="45720" rtlCol="0" anchor="t">
            <a:normAutofit/>
          </a:bodyPr>
          <a:lstStyle/>
          <a:p>
            <a:pPr algn="ctr"/>
            <a:r>
              <a:rPr lang="en-US" dirty="0"/>
              <a:t>Bonds</a:t>
            </a:r>
          </a:p>
          <a:p>
            <a:pPr algn="ctr"/>
            <a:r>
              <a:rPr lang="en-US" dirty="0"/>
              <a:t>SPLOST</a:t>
            </a:r>
          </a:p>
          <a:p>
            <a:pPr algn="ctr"/>
            <a:r>
              <a:rPr lang="en-US" dirty="0"/>
              <a:t>Hotel/Motel</a:t>
            </a:r>
          </a:p>
          <a:p>
            <a:pPr algn="ctr"/>
            <a:r>
              <a:rPr lang="en-US" dirty="0"/>
              <a:t>Surplus General Funds</a:t>
            </a:r>
          </a:p>
          <a:p>
            <a:endParaRPr lang="en-US" dirty="0"/>
          </a:p>
          <a:p>
            <a:endParaRPr lang="en-US" dirty="0">
              <a:highlight>
                <a:srgbClr val="FFFF00"/>
              </a:highlight>
            </a:endParaRP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976028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Hotel/Motel – The Numbers</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794930"/>
          </a:xfrm>
        </p:spPr>
        <p:txBody>
          <a:bodyPr vert="horz" lIns="91440" tIns="45720" rIns="91440" bIns="45720" rtlCol="0" anchor="t">
            <a:normAutofit/>
          </a:bodyPr>
          <a:lstStyle/>
          <a:p>
            <a:r>
              <a:rPr lang="en-US" dirty="0">
                <a:latin typeface="Arial"/>
                <a:cs typeface="Arial"/>
              </a:rPr>
              <a:t>In the last pre-COVID full year (2019), Dunwoody hotel/motel tax generated $4.2 million.</a:t>
            </a:r>
          </a:p>
          <a:p>
            <a:r>
              <a:rPr lang="en-US" dirty="0">
                <a:latin typeface="Arial"/>
                <a:cs typeface="Arial"/>
              </a:rPr>
              <a:t>Unaudited 2022 figures, show the total revenue generated to be $4.8 million.</a:t>
            </a:r>
          </a:p>
          <a:p>
            <a:r>
              <a:rPr lang="en-US" dirty="0">
                <a:latin typeface="Arial"/>
                <a:cs typeface="Arial"/>
              </a:rPr>
              <a:t>To ensure stability, it would be prudent to let 2023 complete and look into issuing revenue backed bonds in 2024.</a:t>
            </a:r>
          </a:p>
          <a:p>
            <a:r>
              <a:rPr lang="en-US" dirty="0">
                <a:latin typeface="Arial"/>
                <a:cs typeface="Arial"/>
              </a:rPr>
              <a:t>The city could generate a twenty-year bond of approximately $8.3-10.5 million with the current amounts.</a:t>
            </a:r>
          </a:p>
          <a:p>
            <a:endParaRPr lang="en-US" dirty="0"/>
          </a:p>
          <a:p>
            <a:endParaRPr lang="en-US" dirty="0">
              <a:highlight>
                <a:srgbClr val="FFFF00"/>
              </a:highlight>
            </a:endParaRP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20</a:t>
            </a:fld>
            <a:endParaRPr lang="en-US"/>
          </a:p>
        </p:txBody>
      </p:sp>
    </p:spTree>
    <p:extLst>
      <p:ext uri="{BB962C8B-B14F-4D97-AF65-F5344CB8AC3E}">
        <p14:creationId xmlns:p14="http://schemas.microsoft.com/office/powerpoint/2010/main" val="974322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Summary </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794930"/>
          </a:xfrm>
        </p:spPr>
        <p:txBody>
          <a:bodyPr vert="horz" lIns="91440" tIns="45720" rIns="91440" bIns="45720" rtlCol="0" anchor="t">
            <a:normAutofit/>
          </a:bodyPr>
          <a:lstStyle/>
          <a:p>
            <a:pPr algn="ctr"/>
            <a:r>
              <a:rPr lang="en-US" dirty="0"/>
              <a:t>Bonds</a:t>
            </a:r>
          </a:p>
          <a:p>
            <a:pPr algn="ctr"/>
            <a:r>
              <a:rPr lang="en-US" dirty="0"/>
              <a:t>SPLOST</a:t>
            </a:r>
          </a:p>
          <a:p>
            <a:pPr algn="ctr"/>
            <a:r>
              <a:rPr lang="en-US" dirty="0"/>
              <a:t>Hotel/Motel</a:t>
            </a:r>
          </a:p>
          <a:p>
            <a:pPr algn="ctr"/>
            <a:r>
              <a:rPr lang="en-US" dirty="0"/>
              <a:t>Surplus General Funds</a:t>
            </a:r>
          </a:p>
          <a:p>
            <a:endParaRPr lang="en-US" dirty="0"/>
          </a:p>
          <a:p>
            <a:endParaRPr lang="en-US" dirty="0">
              <a:highlight>
                <a:srgbClr val="FFFF00"/>
              </a:highlight>
            </a:endParaRP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21</a:t>
            </a:fld>
            <a:endParaRPr lang="en-US"/>
          </a:p>
        </p:txBody>
      </p:sp>
    </p:spTree>
    <p:extLst>
      <p:ext uri="{BB962C8B-B14F-4D97-AF65-F5344CB8AC3E}">
        <p14:creationId xmlns:p14="http://schemas.microsoft.com/office/powerpoint/2010/main" val="110770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The Question of the Day</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757838"/>
            <a:ext cx="7886700" cy="3342323"/>
          </a:xfrm>
        </p:spPr>
        <p:txBody>
          <a:bodyPr vert="horz" lIns="91440" tIns="45720" rIns="91440" bIns="45720" rtlCol="0" anchor="t">
            <a:normAutofit/>
          </a:bodyPr>
          <a:lstStyle/>
          <a:p>
            <a:pPr marL="0" indent="0" algn="ctr">
              <a:buNone/>
            </a:pPr>
            <a:r>
              <a:rPr lang="en-US" sz="2800" dirty="0">
                <a:latin typeface="Arial"/>
                <a:cs typeface="Arial"/>
              </a:rPr>
              <a:t>What is the next step for the Dunwoody City Council to address the growing capital needs of the city?</a:t>
            </a:r>
            <a:endParaRPr lang="en-US" sz="2800" dirty="0"/>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3</a:t>
            </a:fld>
            <a:endParaRPr lang="en-US"/>
          </a:p>
        </p:txBody>
      </p:sp>
    </p:spTree>
    <p:extLst>
      <p:ext uri="{BB962C8B-B14F-4D97-AF65-F5344CB8AC3E}">
        <p14:creationId xmlns:p14="http://schemas.microsoft.com/office/powerpoint/2010/main" val="35277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Background</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392712"/>
            <a:ext cx="7886700" cy="4550887"/>
          </a:xfrm>
        </p:spPr>
        <p:txBody>
          <a:bodyPr vert="horz" lIns="91440" tIns="45720" rIns="91440" bIns="45720" rtlCol="0" anchor="t">
            <a:normAutofit lnSpcReduction="10000"/>
          </a:bodyPr>
          <a:lstStyle/>
          <a:p>
            <a:pPr marL="0" indent="0" algn="ctr">
              <a:buNone/>
            </a:pPr>
            <a:r>
              <a:rPr lang="en-US" dirty="0">
                <a:latin typeface="Arial"/>
                <a:cs typeface="Arial"/>
              </a:rPr>
              <a:t>In</a:t>
            </a:r>
            <a:r>
              <a:rPr lang="en-US" sz="2800" dirty="0">
                <a:latin typeface="Arial"/>
                <a:cs typeface="Arial"/>
              </a:rPr>
              <a:t> 2022</a:t>
            </a:r>
            <a:r>
              <a:rPr lang="en-US" dirty="0">
                <a:latin typeface="Arial"/>
                <a:cs typeface="Arial"/>
              </a:rPr>
              <a:t>,</a:t>
            </a:r>
            <a:r>
              <a:rPr lang="en-US" sz="2800" dirty="0">
                <a:latin typeface="Arial"/>
                <a:cs typeface="Arial"/>
              </a:rPr>
              <a:t> the City hosted dozens of meetings and events to </a:t>
            </a:r>
            <a:r>
              <a:rPr lang="en-US" dirty="0">
                <a:latin typeface="Arial"/>
                <a:cs typeface="Arial"/>
              </a:rPr>
              <a:t>determine and identify</a:t>
            </a:r>
            <a:r>
              <a:rPr lang="en-US" sz="2800" dirty="0">
                <a:latin typeface="Arial"/>
                <a:cs typeface="Arial"/>
              </a:rPr>
              <a:t> </a:t>
            </a:r>
            <a:r>
              <a:rPr lang="en-US" dirty="0">
                <a:latin typeface="Arial"/>
                <a:cs typeface="Arial"/>
              </a:rPr>
              <a:t>needs</a:t>
            </a:r>
            <a:r>
              <a:rPr lang="en-US" sz="2800" dirty="0">
                <a:latin typeface="Arial"/>
                <a:cs typeface="Arial"/>
              </a:rPr>
              <a:t> for new capital construction.</a:t>
            </a:r>
          </a:p>
          <a:p>
            <a:pPr algn="ctr"/>
            <a:endParaRPr lang="en-US" dirty="0">
              <a:latin typeface="Arial"/>
              <a:cs typeface="Arial"/>
            </a:endParaRPr>
          </a:p>
          <a:p>
            <a:pPr marL="0" indent="0" algn="ctr">
              <a:buNone/>
            </a:pPr>
            <a:r>
              <a:rPr lang="en-US" i="1" dirty="0">
                <a:latin typeface="Arial"/>
                <a:cs typeface="Arial"/>
              </a:rPr>
              <a:t>Conclusions following</a:t>
            </a:r>
            <a:r>
              <a:rPr lang="en-US" sz="2800" i="1" dirty="0">
                <a:latin typeface="Arial"/>
                <a:cs typeface="Arial"/>
              </a:rPr>
              <a:t> numerous town halls</a:t>
            </a:r>
            <a:r>
              <a:rPr lang="en-US" i="1" dirty="0">
                <a:latin typeface="Arial"/>
                <a:cs typeface="Arial"/>
              </a:rPr>
              <a:t>,</a:t>
            </a:r>
            <a:r>
              <a:rPr lang="en-US" sz="2800" i="1" dirty="0">
                <a:latin typeface="Arial"/>
                <a:cs typeface="Arial"/>
              </a:rPr>
              <a:t> meetings of the City Council and meetings of the Citizen Capital Improvement Committee</a:t>
            </a:r>
            <a:r>
              <a:rPr lang="en-US" i="1" dirty="0">
                <a:latin typeface="Arial"/>
                <a:cs typeface="Arial"/>
              </a:rPr>
              <a:t>,</a:t>
            </a:r>
            <a:r>
              <a:rPr lang="en-US" sz="2800" i="1" dirty="0">
                <a:latin typeface="Arial"/>
                <a:cs typeface="Arial"/>
              </a:rPr>
              <a:t> </a:t>
            </a:r>
            <a:r>
              <a:rPr lang="en-US" i="1" dirty="0">
                <a:latin typeface="Arial"/>
                <a:cs typeface="Arial"/>
              </a:rPr>
              <a:t>identified need</a:t>
            </a:r>
            <a:r>
              <a:rPr lang="en-US" sz="2800" i="1" dirty="0">
                <a:latin typeface="Arial"/>
                <a:cs typeface="Arial"/>
              </a:rPr>
              <a:t> for capital improvements to the City’s park system</a:t>
            </a:r>
            <a:r>
              <a:rPr lang="en-US" i="1" dirty="0">
                <a:latin typeface="Arial"/>
                <a:cs typeface="Arial"/>
              </a:rPr>
              <a:t>,</a:t>
            </a:r>
            <a:r>
              <a:rPr lang="en-US" sz="2800" i="1" dirty="0">
                <a:latin typeface="Arial"/>
                <a:cs typeface="Arial"/>
              </a:rPr>
              <a:t> trail system</a:t>
            </a:r>
            <a:r>
              <a:rPr lang="en-US" i="1" dirty="0">
                <a:latin typeface="Arial"/>
                <a:cs typeface="Arial"/>
              </a:rPr>
              <a:t>,</a:t>
            </a:r>
            <a:r>
              <a:rPr lang="en-US" sz="2800" i="1" dirty="0">
                <a:latin typeface="Arial"/>
                <a:cs typeface="Arial"/>
              </a:rPr>
              <a:t> </a:t>
            </a:r>
            <a:r>
              <a:rPr lang="en-US" i="1" dirty="0">
                <a:latin typeface="Arial"/>
                <a:cs typeface="Arial"/>
              </a:rPr>
              <a:t>and </a:t>
            </a:r>
            <a:r>
              <a:rPr lang="en-US" sz="2800" i="1" dirty="0">
                <a:latin typeface="Arial"/>
                <a:cs typeface="Arial"/>
              </a:rPr>
              <a:t>transportation system</a:t>
            </a:r>
            <a:r>
              <a:rPr lang="en-US" i="1" dirty="0">
                <a:latin typeface="Arial"/>
                <a:cs typeface="Arial"/>
              </a:rPr>
              <a:t>,</a:t>
            </a:r>
            <a:r>
              <a:rPr lang="en-US" sz="2800" i="1" dirty="0">
                <a:latin typeface="Arial"/>
                <a:cs typeface="Arial"/>
              </a:rPr>
              <a:t> </a:t>
            </a:r>
            <a:r>
              <a:rPr lang="en-US" i="1" dirty="0">
                <a:latin typeface="Arial"/>
                <a:cs typeface="Arial"/>
              </a:rPr>
              <a:t>as well as </a:t>
            </a:r>
            <a:r>
              <a:rPr lang="en-US" sz="2800" i="1" dirty="0">
                <a:latin typeface="Arial"/>
                <a:cs typeface="Arial"/>
              </a:rPr>
              <a:t>repair of current assets.</a:t>
            </a: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4</a:t>
            </a:fld>
            <a:endParaRPr lang="en-US"/>
          </a:p>
        </p:txBody>
      </p:sp>
    </p:spTree>
    <p:extLst>
      <p:ext uri="{BB962C8B-B14F-4D97-AF65-F5344CB8AC3E}">
        <p14:creationId xmlns:p14="http://schemas.microsoft.com/office/powerpoint/2010/main" val="169520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Today’s Recommendation</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794930"/>
          </a:xfrm>
        </p:spPr>
        <p:txBody>
          <a:bodyPr vert="horz" lIns="91440" tIns="45720" rIns="91440" bIns="45720" rtlCol="0" anchor="t">
            <a:normAutofit fontScale="92500"/>
          </a:bodyPr>
          <a:lstStyle/>
          <a:p>
            <a:pPr marL="0" indent="0" algn="ctr">
              <a:buNone/>
            </a:pPr>
            <a:r>
              <a:rPr lang="en-US" sz="2800" dirty="0">
                <a:latin typeface="Arial"/>
                <a:cs typeface="Arial"/>
              </a:rPr>
              <a:t>Staff </a:t>
            </a:r>
            <a:r>
              <a:rPr lang="en-US" dirty="0">
                <a:latin typeface="Arial"/>
                <a:cs typeface="Arial"/>
              </a:rPr>
              <a:t>recommends</a:t>
            </a:r>
            <a:r>
              <a:rPr lang="en-US" sz="2800" dirty="0">
                <a:latin typeface="Arial"/>
                <a:cs typeface="Arial"/>
              </a:rPr>
              <a:t> the following:</a:t>
            </a:r>
          </a:p>
          <a:p>
            <a:pPr marL="514350" indent="-514350">
              <a:buAutoNum type="arabicPeriod"/>
            </a:pPr>
            <a:r>
              <a:rPr lang="en-US" i="1" dirty="0">
                <a:latin typeface="Arial"/>
                <a:cs typeface="Arial"/>
              </a:rPr>
              <a:t>City Council consider three separate ballot questions for issuing bonds:</a:t>
            </a:r>
          </a:p>
          <a:p>
            <a:pPr marL="971550" lvl="1" indent="-514350">
              <a:buFont typeface="+mj-lt"/>
              <a:buAutoNum type="alphaLcParenR"/>
            </a:pPr>
            <a:r>
              <a:rPr lang="en-US" i="1" dirty="0"/>
              <a:t>Parks and Greenspace Acquisition</a:t>
            </a:r>
          </a:p>
          <a:p>
            <a:pPr marL="971550" lvl="1" indent="-514350">
              <a:buFont typeface="+mj-lt"/>
              <a:buAutoNum type="alphaLcParenR"/>
            </a:pPr>
            <a:r>
              <a:rPr lang="en-US" i="1" dirty="0"/>
              <a:t>Citywide Trail System</a:t>
            </a:r>
          </a:p>
          <a:p>
            <a:pPr marL="971550" lvl="1" indent="-514350">
              <a:buFont typeface="+mj-lt"/>
              <a:buAutoNum type="alphaLcParenR"/>
            </a:pPr>
            <a:r>
              <a:rPr lang="en-US" i="1" dirty="0"/>
              <a:t>Transportation Improvements</a:t>
            </a:r>
          </a:p>
          <a:p>
            <a:pPr marL="514350" indent="-514350">
              <a:buFont typeface="+mj-lt"/>
              <a:buAutoNum type="arabicPeriod"/>
            </a:pPr>
            <a:r>
              <a:rPr lang="en-US" i="1" dirty="0"/>
              <a:t>Each separate question should consider an issuance of $10 to $50 million each.</a:t>
            </a:r>
          </a:p>
          <a:p>
            <a:pPr marL="514350" indent="-514350">
              <a:buFont typeface="+mj-lt"/>
              <a:buAutoNum type="arabicPeriod"/>
            </a:pPr>
            <a:r>
              <a:rPr lang="en-US" i="1" dirty="0"/>
              <a:t>City Council should support SPLOST renewal (endorsing a law change to let SPLOST include park development), but limit city projects to the current list of transportation and public safety.</a:t>
            </a: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5</a:t>
            </a:fld>
            <a:endParaRPr lang="en-US"/>
          </a:p>
        </p:txBody>
      </p:sp>
    </p:spTree>
    <p:extLst>
      <p:ext uri="{BB962C8B-B14F-4D97-AF65-F5344CB8AC3E}">
        <p14:creationId xmlns:p14="http://schemas.microsoft.com/office/powerpoint/2010/main" val="268211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Today’s Recommendation</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794930"/>
          </a:xfrm>
        </p:spPr>
        <p:txBody>
          <a:bodyPr vert="horz" lIns="91440" tIns="45720" rIns="91440" bIns="45720" rtlCol="0" anchor="t">
            <a:normAutofit lnSpcReduction="10000"/>
          </a:bodyPr>
          <a:lstStyle/>
          <a:p>
            <a:pPr marL="0" indent="0" algn="ctr">
              <a:buNone/>
            </a:pPr>
            <a:r>
              <a:rPr lang="en-US" sz="2800" dirty="0">
                <a:latin typeface="Arial"/>
                <a:cs typeface="Arial"/>
              </a:rPr>
              <a:t>Staff </a:t>
            </a:r>
            <a:r>
              <a:rPr lang="en-US" dirty="0">
                <a:latin typeface="Arial"/>
                <a:cs typeface="Arial"/>
              </a:rPr>
              <a:t>recommends</a:t>
            </a:r>
            <a:r>
              <a:rPr lang="en-US" sz="2800" dirty="0">
                <a:latin typeface="Arial"/>
                <a:cs typeface="Arial"/>
              </a:rPr>
              <a:t> the following:</a:t>
            </a:r>
          </a:p>
          <a:p>
            <a:pPr marL="514350" indent="-514350">
              <a:buFont typeface="+mj-lt"/>
              <a:buAutoNum type="arabicPeriod" startAt="4"/>
            </a:pPr>
            <a:r>
              <a:rPr lang="en-US" i="1" dirty="0">
                <a:latin typeface="Arial"/>
                <a:cs typeface="Arial"/>
              </a:rPr>
              <a:t>City Council should take funding from the sale of the Shallowford property, along with any excess above the six-month reserve in the General Fund, and create the following:</a:t>
            </a:r>
          </a:p>
          <a:p>
            <a:pPr marL="971550" lvl="1" indent="-514350">
              <a:buFont typeface="+mj-lt"/>
              <a:buAutoNum type="alphaLcParenR"/>
            </a:pPr>
            <a:r>
              <a:rPr lang="en-US" i="1" dirty="0">
                <a:latin typeface="Arial"/>
                <a:cs typeface="Arial"/>
              </a:rPr>
              <a:t>A $2 million project for improvements and major repairs at existing city facilities. This project would be fully funded, but planned out over the next few years.</a:t>
            </a:r>
          </a:p>
          <a:p>
            <a:pPr marL="971550" lvl="1" indent="-514350">
              <a:buFont typeface="+mj-lt"/>
              <a:buAutoNum type="alphaLcParenR"/>
            </a:pPr>
            <a:r>
              <a:rPr lang="en-US" i="1" dirty="0">
                <a:latin typeface="Arial"/>
                <a:cs typeface="Arial"/>
              </a:rPr>
              <a:t>A project to be designated at a later date to future capital projects.</a:t>
            </a:r>
          </a:p>
          <a:p>
            <a:pPr marL="514350" indent="-514350">
              <a:buFont typeface="+mj-lt"/>
              <a:buAutoNum type="arabicPeriod" startAt="4"/>
            </a:pPr>
            <a:r>
              <a:rPr lang="en-US" i="1" dirty="0">
                <a:latin typeface="Arial"/>
                <a:cs typeface="Arial"/>
              </a:rPr>
              <a:t>City Council examine options for bonding the hotel/motel tax in 2024 for eligible projects.</a:t>
            </a:r>
          </a:p>
          <a:p>
            <a:pPr marL="971550" lvl="1" indent="-514350">
              <a:buFont typeface="+mj-lt"/>
              <a:buAutoNum type="alphaLcParenR"/>
            </a:pPr>
            <a:endParaRPr lang="en-US" i="1" dirty="0"/>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6</a:t>
            </a:fld>
            <a:endParaRPr lang="en-US"/>
          </a:p>
        </p:txBody>
      </p:sp>
    </p:spTree>
    <p:extLst>
      <p:ext uri="{BB962C8B-B14F-4D97-AF65-F5344CB8AC3E}">
        <p14:creationId xmlns:p14="http://schemas.microsoft.com/office/powerpoint/2010/main" val="63979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Bonds – The Numbers</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794930"/>
          </a:xfrm>
        </p:spPr>
        <p:txBody>
          <a:bodyPr vert="horz" lIns="91440" tIns="45720" rIns="91440" bIns="45720" rtlCol="0" anchor="t">
            <a:normAutofit/>
          </a:bodyPr>
          <a:lstStyle/>
          <a:p>
            <a:r>
              <a:rPr lang="en-US" dirty="0"/>
              <a:t>The 2022 net digest of the city is about $4.4 billion dollars, meaning a 1.000 mill levy would generate about $4.4 million.</a:t>
            </a: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7</a:t>
            </a:fld>
            <a:endParaRPr lang="en-US"/>
          </a:p>
        </p:txBody>
      </p:sp>
      <p:pic>
        <p:nvPicPr>
          <p:cNvPr id="8" name="Picture 7">
            <a:extLst>
              <a:ext uri="{FF2B5EF4-FFF2-40B4-BE49-F238E27FC236}">
                <a16:creationId xmlns:a16="http://schemas.microsoft.com/office/drawing/2014/main" id="{363650F6-7223-C052-D55A-5A737C218F8A}"/>
              </a:ext>
            </a:extLst>
          </p:cNvPr>
          <p:cNvPicPr>
            <a:picLocks noChangeAspect="1"/>
          </p:cNvPicPr>
          <p:nvPr/>
        </p:nvPicPr>
        <p:blipFill>
          <a:blip r:embed="rId2"/>
          <a:stretch>
            <a:fillRect/>
          </a:stretch>
        </p:blipFill>
        <p:spPr>
          <a:xfrm>
            <a:off x="1753869" y="3167380"/>
            <a:ext cx="6120671" cy="1790700"/>
          </a:xfrm>
          <a:prstGeom prst="rect">
            <a:avLst/>
          </a:prstGeom>
        </p:spPr>
      </p:pic>
    </p:spTree>
    <p:extLst>
      <p:ext uri="{BB962C8B-B14F-4D97-AF65-F5344CB8AC3E}">
        <p14:creationId xmlns:p14="http://schemas.microsoft.com/office/powerpoint/2010/main" val="308247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Bonds – The Numbers</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5079410"/>
          </a:xfrm>
        </p:spPr>
        <p:txBody>
          <a:bodyPr vert="horz" lIns="91440" tIns="45720" rIns="91440" bIns="45720" rtlCol="0" anchor="t">
            <a:normAutofit fontScale="92500" lnSpcReduction="20000"/>
          </a:bodyPr>
          <a:lstStyle/>
          <a:p>
            <a:pPr>
              <a:lnSpc>
                <a:spcPct val="110000"/>
              </a:lnSpc>
              <a:spcBef>
                <a:spcPts val="0"/>
              </a:spcBef>
            </a:pPr>
            <a:r>
              <a:rPr lang="en-US" dirty="0">
                <a:latin typeface="Arial"/>
                <a:cs typeface="Arial"/>
              </a:rPr>
              <a:t>Using a $500,000 house with a frozen value of $400,000 as the base example, here are the annual increase in costs compared to other taxes:</a:t>
            </a:r>
          </a:p>
          <a:p>
            <a:pPr>
              <a:lnSpc>
                <a:spcPct val="110000"/>
              </a:lnSpc>
              <a:spcBef>
                <a:spcPts val="0"/>
              </a:spcBef>
            </a:pPr>
            <a:endParaRPr lang="en-US" dirty="0"/>
          </a:p>
          <a:p>
            <a:pPr>
              <a:lnSpc>
                <a:spcPct val="110000"/>
              </a:lnSpc>
              <a:spcBef>
                <a:spcPts val="0"/>
              </a:spcBef>
            </a:pPr>
            <a:endParaRPr lang="en-US" dirty="0"/>
          </a:p>
          <a:p>
            <a:pPr marL="0" indent="0">
              <a:lnSpc>
                <a:spcPct val="110000"/>
              </a:lnSpc>
              <a:spcBef>
                <a:spcPts val="0"/>
              </a:spcBef>
              <a:buNone/>
            </a:pPr>
            <a:endParaRPr lang="en-US" dirty="0"/>
          </a:p>
          <a:p>
            <a:pPr>
              <a:lnSpc>
                <a:spcPct val="110000"/>
              </a:lnSpc>
              <a:spcBef>
                <a:spcPts val="0"/>
              </a:spcBef>
            </a:pPr>
            <a:endParaRPr lang="en-US" dirty="0"/>
          </a:p>
          <a:p>
            <a:pPr>
              <a:lnSpc>
                <a:spcPct val="110000"/>
              </a:lnSpc>
              <a:spcBef>
                <a:spcPts val="0"/>
              </a:spcBef>
            </a:pPr>
            <a:r>
              <a:rPr lang="en-US" dirty="0">
                <a:latin typeface="Arial"/>
                <a:cs typeface="Arial"/>
              </a:rPr>
              <a:t>The E-Host credit is where the county uses sales tax to reduce county property taxes only. The rate the year before E-Host (2017) was 9.433. The proposed 2023 rate is 10.543. If that rate had not increased</a:t>
            </a:r>
            <a:r>
              <a:rPr lang="en-US">
                <a:latin typeface="Arial"/>
                <a:cs typeface="Arial"/>
              </a:rPr>
              <a:t>, Dunwoody’s taxes </a:t>
            </a:r>
            <a:r>
              <a:rPr lang="en-US" dirty="0">
                <a:latin typeface="Arial"/>
                <a:cs typeface="Arial"/>
              </a:rPr>
              <a:t>would also receive this credit.</a:t>
            </a: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8</a:t>
            </a:fld>
            <a:endParaRPr lang="en-US"/>
          </a:p>
        </p:txBody>
      </p:sp>
      <p:pic>
        <p:nvPicPr>
          <p:cNvPr id="7" name="Picture 6">
            <a:extLst>
              <a:ext uri="{FF2B5EF4-FFF2-40B4-BE49-F238E27FC236}">
                <a16:creationId xmlns:a16="http://schemas.microsoft.com/office/drawing/2014/main" id="{483349B2-2602-A8DF-A5CD-81DC02CEEE0D}"/>
              </a:ext>
            </a:extLst>
          </p:cNvPr>
          <p:cNvPicPr>
            <a:picLocks noChangeAspect="1"/>
          </p:cNvPicPr>
          <p:nvPr/>
        </p:nvPicPr>
        <p:blipFill>
          <a:blip r:embed="rId2"/>
          <a:stretch>
            <a:fillRect/>
          </a:stretch>
        </p:blipFill>
        <p:spPr>
          <a:xfrm>
            <a:off x="1607070" y="2377440"/>
            <a:ext cx="5929859" cy="1282700"/>
          </a:xfrm>
          <a:prstGeom prst="rect">
            <a:avLst/>
          </a:prstGeom>
        </p:spPr>
      </p:pic>
    </p:spTree>
    <p:extLst>
      <p:ext uri="{BB962C8B-B14F-4D97-AF65-F5344CB8AC3E}">
        <p14:creationId xmlns:p14="http://schemas.microsoft.com/office/powerpoint/2010/main" val="89332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Bonds – Disclaimer</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947330"/>
          </a:xfrm>
        </p:spPr>
        <p:txBody>
          <a:bodyPr vert="horz" lIns="91440" tIns="45720" rIns="91440" bIns="45720" rtlCol="0" anchor="t">
            <a:normAutofit fontScale="92500" lnSpcReduction="10000"/>
          </a:bodyPr>
          <a:lstStyle/>
          <a:p>
            <a:pPr marL="0" indent="0" algn="ctr">
              <a:buNone/>
            </a:pPr>
            <a:r>
              <a:rPr lang="en-US" i="1" dirty="0">
                <a:latin typeface="Arial"/>
                <a:cs typeface="Arial"/>
              </a:rPr>
              <a:t>The City is considering financing the types of projects listed in this presentation.  Any specific projects listed are meant to be illustrative of the types of projects that may be financed. The City may or may not finance the specific project.  Furthermore, the order of the projects does not indicate priority. The City may finance the projects in any order or not at all. Should the City decide to call a referendum on the issuance of general obligation bonds to finance all or a portion of the projects, Citizens should not vote for the issuance of general obligation bonds on the assumption that any of the listed projects will be financed with the proceeds of such bonds.</a:t>
            </a:r>
            <a:endParaRPr lang="en-US" i="1" dirty="0">
              <a:highlight>
                <a:srgbClr val="FFFF00"/>
              </a:highlight>
              <a:latin typeface="Arial"/>
              <a:cs typeface="Arial"/>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9</a:t>
            </a:fld>
            <a:endParaRPr lang="en-US"/>
          </a:p>
        </p:txBody>
      </p:sp>
    </p:spTree>
    <p:extLst>
      <p:ext uri="{BB962C8B-B14F-4D97-AF65-F5344CB8AC3E}">
        <p14:creationId xmlns:p14="http://schemas.microsoft.com/office/powerpoint/2010/main" val="825149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nicki_COD_PowerPoint_template_4-3.potx" id="{7A36856C-D7B5-4894-8428-0FB9F04B1B76}" vid="{0E4A2F48-8936-42C2-A8F0-3019B238C7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Vinicki_COD_PowerPoint_template_4-3</Template>
  <TotalTime>1963</TotalTime>
  <Words>1153</Words>
  <Application>Microsoft Office PowerPoint</Application>
  <PresentationFormat>On-screen Show (4:3)</PresentationFormat>
  <Paragraphs>104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Franklin Gothic Book</vt:lpstr>
      <vt:lpstr>Office Theme</vt:lpstr>
      <vt:lpstr>City Council Retreat Capital Needs Update</vt:lpstr>
      <vt:lpstr>The Focus </vt:lpstr>
      <vt:lpstr>The Question of the Day</vt:lpstr>
      <vt:lpstr>Background</vt:lpstr>
      <vt:lpstr>Today’s Recommendation</vt:lpstr>
      <vt:lpstr>Today’s Recommendation</vt:lpstr>
      <vt:lpstr>Bonds – The Numbers</vt:lpstr>
      <vt:lpstr>Bonds – The Numbers</vt:lpstr>
      <vt:lpstr>Bonds – Disclaimer</vt:lpstr>
      <vt:lpstr>Bonds – Specific or General</vt:lpstr>
      <vt:lpstr>Bonds – Citizen Input</vt:lpstr>
      <vt:lpstr>Bonds – Citizen Input</vt:lpstr>
      <vt:lpstr>Bonds – Citizen Input</vt:lpstr>
      <vt:lpstr>Bonds – Timeline</vt:lpstr>
      <vt:lpstr>Bonds – Council Decision</vt:lpstr>
      <vt:lpstr>SPLOST – The Numbers</vt:lpstr>
      <vt:lpstr>SPLOST – The Numbers</vt:lpstr>
      <vt:lpstr>General Fund – The Numbers</vt:lpstr>
      <vt:lpstr>General Fund – The Numbers</vt:lpstr>
      <vt:lpstr>Hotel/Motel – The Numbers</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Vinicki</dc:creator>
  <cp:lastModifiedBy>Jay Vinicki</cp:lastModifiedBy>
  <cp:revision>167</cp:revision>
  <cp:lastPrinted>2023-03-10T17:05:13Z</cp:lastPrinted>
  <dcterms:created xsi:type="dcterms:W3CDTF">2022-12-06T19:45:36Z</dcterms:created>
  <dcterms:modified xsi:type="dcterms:W3CDTF">2023-03-20T16:25:15Z</dcterms:modified>
</cp:coreProperties>
</file>