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301" r:id="rId3"/>
    <p:sldId id="302" r:id="rId4"/>
    <p:sldId id="303" r:id="rId5"/>
    <p:sldId id="313" r:id="rId6"/>
    <p:sldId id="305" r:id="rId7"/>
    <p:sldId id="306" r:id="rId8"/>
    <p:sldId id="307" r:id="rId9"/>
    <p:sldId id="312" r:id="rId10"/>
    <p:sldId id="311" r:id="rId11"/>
    <p:sldId id="314" r:id="rId12"/>
    <p:sldId id="315"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94A5C-753B-8C06-77FE-5BCA2F8AAECB}" v="11" dt="2023-03-20T14:20:55.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6327"/>
  </p:normalViewPr>
  <p:slideViewPr>
    <p:cSldViewPr snapToGrid="0">
      <p:cViewPr varScale="1">
        <p:scale>
          <a:sx n="45" d="100"/>
          <a:sy n="45" d="100"/>
        </p:scale>
        <p:origin x="38" y="7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Florence" userId="S::kathy.florence@dunwoodyga.gov::fd22e21a-748f-4ed7-9cec-ded054a303d5" providerId="AD" clId="Web-{B5294A5C-753B-8C06-77FE-5BCA2F8AAECB}"/>
    <pc:docChg chg="modSld">
      <pc:chgData name="Kathy Florence" userId="S::kathy.florence@dunwoodyga.gov::fd22e21a-748f-4ed7-9cec-ded054a303d5" providerId="AD" clId="Web-{B5294A5C-753B-8C06-77FE-5BCA2F8AAECB}" dt="2023-03-20T14:20:55.388" v="8" actId="20577"/>
      <pc:docMkLst>
        <pc:docMk/>
      </pc:docMkLst>
      <pc:sldChg chg="modSp">
        <pc:chgData name="Kathy Florence" userId="S::kathy.florence@dunwoodyga.gov::fd22e21a-748f-4ed7-9cec-ded054a303d5" providerId="AD" clId="Web-{B5294A5C-753B-8C06-77FE-5BCA2F8AAECB}" dt="2023-03-20T14:19:05.136" v="1" actId="20577"/>
        <pc:sldMkLst>
          <pc:docMk/>
          <pc:sldMk cId="3650380170" sldId="303"/>
        </pc:sldMkLst>
        <pc:spChg chg="mod">
          <ac:chgData name="Kathy Florence" userId="S::kathy.florence@dunwoodyga.gov::fd22e21a-748f-4ed7-9cec-ded054a303d5" providerId="AD" clId="Web-{B5294A5C-753B-8C06-77FE-5BCA2F8AAECB}" dt="2023-03-20T14:19:05.136" v="1" actId="20577"/>
          <ac:spMkLst>
            <pc:docMk/>
            <pc:sldMk cId="3650380170" sldId="303"/>
            <ac:spMk id="5" creationId="{1755181A-8DEE-AC1F-A4D4-21A6A48C584E}"/>
          </ac:spMkLst>
        </pc:spChg>
      </pc:sldChg>
      <pc:sldChg chg="modSp">
        <pc:chgData name="Kathy Florence" userId="S::kathy.florence@dunwoodyga.gov::fd22e21a-748f-4ed7-9cec-ded054a303d5" providerId="AD" clId="Web-{B5294A5C-753B-8C06-77FE-5BCA2F8AAECB}" dt="2023-03-20T14:20:04.512" v="5" actId="20577"/>
        <pc:sldMkLst>
          <pc:docMk/>
          <pc:sldMk cId="4084899990" sldId="305"/>
        </pc:sldMkLst>
        <pc:spChg chg="mod">
          <ac:chgData name="Kathy Florence" userId="S::kathy.florence@dunwoodyga.gov::fd22e21a-748f-4ed7-9cec-ded054a303d5" providerId="AD" clId="Web-{B5294A5C-753B-8C06-77FE-5BCA2F8AAECB}" dt="2023-03-20T14:20:04.512" v="5" actId="20577"/>
          <ac:spMkLst>
            <pc:docMk/>
            <pc:sldMk cId="4084899990" sldId="305"/>
            <ac:spMk id="5" creationId="{1755181A-8DEE-AC1F-A4D4-21A6A48C584E}"/>
          </ac:spMkLst>
        </pc:spChg>
      </pc:sldChg>
      <pc:sldChg chg="modSp">
        <pc:chgData name="Kathy Florence" userId="S::kathy.florence@dunwoodyga.gov::fd22e21a-748f-4ed7-9cec-ded054a303d5" providerId="AD" clId="Web-{B5294A5C-753B-8C06-77FE-5BCA2F8AAECB}" dt="2023-03-20T14:20:34.951" v="6" actId="20577"/>
        <pc:sldMkLst>
          <pc:docMk/>
          <pc:sldMk cId="1891241758" sldId="307"/>
        </pc:sldMkLst>
        <pc:spChg chg="mod">
          <ac:chgData name="Kathy Florence" userId="S::kathy.florence@dunwoodyga.gov::fd22e21a-748f-4ed7-9cec-ded054a303d5" providerId="AD" clId="Web-{B5294A5C-753B-8C06-77FE-5BCA2F8AAECB}" dt="2023-03-20T14:20:34.951" v="6" actId="20577"/>
          <ac:spMkLst>
            <pc:docMk/>
            <pc:sldMk cId="1891241758" sldId="307"/>
            <ac:spMk id="5" creationId="{1755181A-8DEE-AC1F-A4D4-21A6A48C584E}"/>
          </ac:spMkLst>
        </pc:spChg>
      </pc:sldChg>
      <pc:sldChg chg="modSp">
        <pc:chgData name="Kathy Florence" userId="S::kathy.florence@dunwoodyga.gov::fd22e21a-748f-4ed7-9cec-ded054a303d5" providerId="AD" clId="Web-{B5294A5C-753B-8C06-77FE-5BCA2F8AAECB}" dt="2023-03-20T14:20:55.388" v="8" actId="20577"/>
        <pc:sldMkLst>
          <pc:docMk/>
          <pc:sldMk cId="4202979505" sldId="312"/>
        </pc:sldMkLst>
        <pc:spChg chg="mod">
          <ac:chgData name="Kathy Florence" userId="S::kathy.florence@dunwoodyga.gov::fd22e21a-748f-4ed7-9cec-ded054a303d5" providerId="AD" clId="Web-{B5294A5C-753B-8C06-77FE-5BCA2F8AAECB}" dt="2023-03-20T14:20:55.388" v="8" actId="20577"/>
          <ac:spMkLst>
            <pc:docMk/>
            <pc:sldMk cId="4202979505" sldId="312"/>
            <ac:spMk id="5" creationId="{1755181A-8DEE-AC1F-A4D4-21A6A48C584E}"/>
          </ac:spMkLst>
        </pc:spChg>
      </pc:sldChg>
    </pc:docChg>
  </pc:docChgLst>
  <pc:docChgLst>
    <pc:chgData name="Jay Vinicki" userId="07d27807-aaae-449e-8b78-68721e18d6d0" providerId="ADAL" clId="{7482E6BE-2CCB-404B-B0F2-D5DF4B09965E}"/>
    <pc:docChg chg="custSel addSld delSld modSld sldOrd">
      <pc:chgData name="Jay Vinicki" userId="07d27807-aaae-449e-8b78-68721e18d6d0" providerId="ADAL" clId="{7482E6BE-2CCB-404B-B0F2-D5DF4B09965E}" dt="2022-08-17T13:13:58.041" v="1237" actId="20577"/>
      <pc:docMkLst>
        <pc:docMk/>
      </pc:docMkLst>
      <pc:sldChg chg="modSp mod">
        <pc:chgData name="Jay Vinicki" userId="07d27807-aaae-449e-8b78-68721e18d6d0" providerId="ADAL" clId="{7482E6BE-2CCB-404B-B0F2-D5DF4B09965E}" dt="2022-08-17T13:08:16.583" v="1233" actId="20577"/>
        <pc:sldMkLst>
          <pc:docMk/>
          <pc:sldMk cId="4219680329" sldId="258"/>
        </pc:sldMkLst>
        <pc:spChg chg="mod">
          <ac:chgData name="Jay Vinicki" userId="07d27807-aaae-449e-8b78-68721e18d6d0" providerId="ADAL" clId="{7482E6BE-2CCB-404B-B0F2-D5DF4B09965E}" dt="2022-08-17T13:08:16.583" v="1233" actId="20577"/>
          <ac:spMkLst>
            <pc:docMk/>
            <pc:sldMk cId="4219680329" sldId="258"/>
            <ac:spMk id="3" creationId="{00000000-0000-0000-0000-000000000000}"/>
          </ac:spMkLst>
        </pc:spChg>
      </pc:sldChg>
      <pc:sldChg chg="modSp mod">
        <pc:chgData name="Jay Vinicki" userId="07d27807-aaae-449e-8b78-68721e18d6d0" providerId="ADAL" clId="{7482E6BE-2CCB-404B-B0F2-D5DF4B09965E}" dt="2022-08-02T20:23:38.096" v="54" actId="20577"/>
        <pc:sldMkLst>
          <pc:docMk/>
          <pc:sldMk cId="3650380170" sldId="303"/>
        </pc:sldMkLst>
        <pc:spChg chg="mod">
          <ac:chgData name="Jay Vinicki" userId="07d27807-aaae-449e-8b78-68721e18d6d0" providerId="ADAL" clId="{7482E6BE-2CCB-404B-B0F2-D5DF4B09965E}" dt="2022-08-02T20:23:38.096" v="54" actId="20577"/>
          <ac:spMkLst>
            <pc:docMk/>
            <pc:sldMk cId="3650380170" sldId="303"/>
            <ac:spMk id="5" creationId="{1755181A-8DEE-AC1F-A4D4-21A6A48C584E}"/>
          </ac:spMkLst>
        </pc:spChg>
      </pc:sldChg>
      <pc:sldChg chg="modSp mod">
        <pc:chgData name="Jay Vinicki" userId="07d27807-aaae-449e-8b78-68721e18d6d0" providerId="ADAL" clId="{7482E6BE-2CCB-404B-B0F2-D5DF4B09965E}" dt="2022-08-02T20:25:16.887" v="422" actId="20577"/>
        <pc:sldMkLst>
          <pc:docMk/>
          <pc:sldMk cId="330767261" sldId="306"/>
        </pc:sldMkLst>
        <pc:spChg chg="mod">
          <ac:chgData name="Jay Vinicki" userId="07d27807-aaae-449e-8b78-68721e18d6d0" providerId="ADAL" clId="{7482E6BE-2CCB-404B-B0F2-D5DF4B09965E}" dt="2022-08-02T20:25:16.887" v="422" actId="20577"/>
          <ac:spMkLst>
            <pc:docMk/>
            <pc:sldMk cId="330767261" sldId="306"/>
            <ac:spMk id="5" creationId="{1755181A-8DEE-AC1F-A4D4-21A6A48C584E}"/>
          </ac:spMkLst>
        </pc:spChg>
      </pc:sldChg>
      <pc:sldChg chg="modSp del mod">
        <pc:chgData name="Jay Vinicki" userId="07d27807-aaae-449e-8b78-68721e18d6d0" providerId="ADAL" clId="{7482E6BE-2CCB-404B-B0F2-D5DF4B09965E}" dt="2022-08-17T12:59:52.099" v="848" actId="47"/>
        <pc:sldMkLst>
          <pc:docMk/>
          <pc:sldMk cId="1589977927" sldId="308"/>
        </pc:sldMkLst>
        <pc:spChg chg="mod">
          <ac:chgData name="Jay Vinicki" userId="07d27807-aaae-449e-8b78-68721e18d6d0" providerId="ADAL" clId="{7482E6BE-2CCB-404B-B0F2-D5DF4B09965E}" dt="2022-08-10T13:59:29.182" v="472" actId="20577"/>
          <ac:spMkLst>
            <pc:docMk/>
            <pc:sldMk cId="1589977927" sldId="308"/>
            <ac:spMk id="2" creationId="{B202FCFA-925B-48A0-A617-0FD03B737E3A}"/>
          </ac:spMkLst>
        </pc:spChg>
      </pc:sldChg>
      <pc:sldChg chg="modSp del mod">
        <pc:chgData name="Jay Vinicki" userId="07d27807-aaae-449e-8b78-68721e18d6d0" providerId="ADAL" clId="{7482E6BE-2CCB-404B-B0F2-D5DF4B09965E}" dt="2022-08-17T13:05:38.660" v="1063" actId="47"/>
        <pc:sldMkLst>
          <pc:docMk/>
          <pc:sldMk cId="4213070456" sldId="309"/>
        </pc:sldMkLst>
        <pc:spChg chg="mod">
          <ac:chgData name="Jay Vinicki" userId="07d27807-aaae-449e-8b78-68721e18d6d0" providerId="ADAL" clId="{7482E6BE-2CCB-404B-B0F2-D5DF4B09965E}" dt="2022-08-10T13:59:39.339" v="473"/>
          <ac:spMkLst>
            <pc:docMk/>
            <pc:sldMk cId="4213070456" sldId="309"/>
            <ac:spMk id="2" creationId="{B202FCFA-925B-48A0-A617-0FD03B737E3A}"/>
          </ac:spMkLst>
        </pc:spChg>
      </pc:sldChg>
      <pc:sldChg chg="modSp del mod">
        <pc:chgData name="Jay Vinicki" userId="07d27807-aaae-449e-8b78-68721e18d6d0" providerId="ADAL" clId="{7482E6BE-2CCB-404B-B0F2-D5DF4B09965E}" dt="2022-08-17T13:08:06.637" v="1226" actId="47"/>
        <pc:sldMkLst>
          <pc:docMk/>
          <pc:sldMk cId="426579292" sldId="310"/>
        </pc:sldMkLst>
        <pc:spChg chg="mod">
          <ac:chgData name="Jay Vinicki" userId="07d27807-aaae-449e-8b78-68721e18d6d0" providerId="ADAL" clId="{7482E6BE-2CCB-404B-B0F2-D5DF4B09965E}" dt="2022-08-10T13:59:47.065" v="474"/>
          <ac:spMkLst>
            <pc:docMk/>
            <pc:sldMk cId="426579292" sldId="310"/>
            <ac:spMk id="2" creationId="{B202FCFA-925B-48A0-A617-0FD03B737E3A}"/>
          </ac:spMkLst>
        </pc:spChg>
        <pc:spChg chg="mod">
          <ac:chgData name="Jay Vinicki" userId="07d27807-aaae-449e-8b78-68721e18d6d0" providerId="ADAL" clId="{7482E6BE-2CCB-404B-B0F2-D5DF4B09965E}" dt="2022-07-28T18:02:02.567" v="51" actId="6549"/>
          <ac:spMkLst>
            <pc:docMk/>
            <pc:sldMk cId="426579292" sldId="310"/>
            <ac:spMk id="5" creationId="{1755181A-8DEE-AC1F-A4D4-21A6A48C584E}"/>
          </ac:spMkLst>
        </pc:spChg>
      </pc:sldChg>
      <pc:sldChg chg="modSp add del mod">
        <pc:chgData name="Jay Vinicki" userId="07d27807-aaae-449e-8b78-68721e18d6d0" providerId="ADAL" clId="{7482E6BE-2CCB-404B-B0F2-D5DF4B09965E}" dt="2022-08-02T20:24:44.136" v="227" actId="2696"/>
        <pc:sldMkLst>
          <pc:docMk/>
          <pc:sldMk cId="2682164806" sldId="312"/>
        </pc:sldMkLst>
        <pc:spChg chg="mod">
          <ac:chgData name="Jay Vinicki" userId="07d27807-aaae-449e-8b78-68721e18d6d0" providerId="ADAL" clId="{7482E6BE-2CCB-404B-B0F2-D5DF4B09965E}" dt="2022-08-02T20:24:29.841" v="226" actId="20577"/>
          <ac:spMkLst>
            <pc:docMk/>
            <pc:sldMk cId="2682164806" sldId="312"/>
            <ac:spMk id="5" creationId="{1755181A-8DEE-AC1F-A4D4-21A6A48C584E}"/>
          </ac:spMkLst>
        </pc:spChg>
      </pc:sldChg>
      <pc:sldChg chg="modSp add mod">
        <pc:chgData name="Jay Vinicki" userId="07d27807-aaae-449e-8b78-68721e18d6d0" providerId="ADAL" clId="{7482E6BE-2CCB-404B-B0F2-D5DF4B09965E}" dt="2022-08-05T18:37:46.545" v="463" actId="20577"/>
        <pc:sldMkLst>
          <pc:docMk/>
          <pc:sldMk cId="289931792" sldId="313"/>
        </pc:sldMkLst>
        <pc:spChg chg="mod">
          <ac:chgData name="Jay Vinicki" userId="07d27807-aaae-449e-8b78-68721e18d6d0" providerId="ADAL" clId="{7482E6BE-2CCB-404B-B0F2-D5DF4B09965E}" dt="2022-08-05T18:37:46.545" v="463" actId="20577"/>
          <ac:spMkLst>
            <pc:docMk/>
            <pc:sldMk cId="289931792" sldId="313"/>
            <ac:spMk id="5" creationId="{1755181A-8DEE-AC1F-A4D4-21A6A48C584E}"/>
          </ac:spMkLst>
        </pc:spChg>
      </pc:sldChg>
      <pc:sldChg chg="addSp delSp modSp add mod ord">
        <pc:chgData name="Jay Vinicki" userId="07d27807-aaae-449e-8b78-68721e18d6d0" providerId="ADAL" clId="{7482E6BE-2CCB-404B-B0F2-D5DF4B09965E}" dt="2022-08-17T13:13:58.041" v="1237" actId="20577"/>
        <pc:sldMkLst>
          <pc:docMk/>
          <pc:sldMk cId="954582277" sldId="314"/>
        </pc:sldMkLst>
        <pc:spChg chg="del mod">
          <ac:chgData name="Jay Vinicki" userId="07d27807-aaae-449e-8b78-68721e18d6d0" providerId="ADAL" clId="{7482E6BE-2CCB-404B-B0F2-D5DF4B09965E}" dt="2022-08-17T12:50:00.234" v="480" actId="478"/>
          <ac:spMkLst>
            <pc:docMk/>
            <pc:sldMk cId="954582277" sldId="314"/>
            <ac:spMk id="5" creationId="{1755181A-8DEE-AC1F-A4D4-21A6A48C584E}"/>
          </ac:spMkLst>
        </pc:spChg>
        <pc:spChg chg="add mod">
          <ac:chgData name="Jay Vinicki" userId="07d27807-aaae-449e-8b78-68721e18d6d0" providerId="ADAL" clId="{7482E6BE-2CCB-404B-B0F2-D5DF4B09965E}" dt="2022-08-17T12:57:27.567" v="681" actId="6549"/>
          <ac:spMkLst>
            <pc:docMk/>
            <pc:sldMk cId="954582277" sldId="314"/>
            <ac:spMk id="6" creationId="{E1A5C4E0-BA9B-CA85-D618-8D6B976681F9}"/>
          </ac:spMkLst>
        </pc:spChg>
        <pc:spChg chg="add mod">
          <ac:chgData name="Jay Vinicki" userId="07d27807-aaae-449e-8b78-68721e18d6d0" providerId="ADAL" clId="{7482E6BE-2CCB-404B-B0F2-D5DF4B09965E}" dt="2022-08-17T12:59:45.680" v="847" actId="20577"/>
          <ac:spMkLst>
            <pc:docMk/>
            <pc:sldMk cId="954582277" sldId="314"/>
            <ac:spMk id="7" creationId="{9943D204-C341-B61E-6C29-AE29C92543E7}"/>
          </ac:spMkLst>
        </pc:spChg>
        <pc:spChg chg="add mod">
          <ac:chgData name="Jay Vinicki" userId="07d27807-aaae-449e-8b78-68721e18d6d0" providerId="ADAL" clId="{7482E6BE-2CCB-404B-B0F2-D5DF4B09965E}" dt="2022-08-17T13:13:58.041" v="1237" actId="20577"/>
          <ac:spMkLst>
            <pc:docMk/>
            <pc:sldMk cId="954582277" sldId="314"/>
            <ac:spMk id="8" creationId="{A090AE46-F7E8-A298-1EF3-FF11EBFF4C0B}"/>
          </ac:spMkLst>
        </pc:spChg>
      </pc:sldChg>
      <pc:sldChg chg="addSp delSp modSp add mod">
        <pc:chgData name="Jay Vinicki" userId="07d27807-aaae-449e-8b78-68721e18d6d0" providerId="ADAL" clId="{7482E6BE-2CCB-404B-B0F2-D5DF4B09965E}" dt="2022-08-17T13:08:03.599" v="1225" actId="1076"/>
        <pc:sldMkLst>
          <pc:docMk/>
          <pc:sldMk cId="4152778306" sldId="315"/>
        </pc:sldMkLst>
        <pc:spChg chg="add mod">
          <ac:chgData name="Jay Vinicki" userId="07d27807-aaae-449e-8b78-68721e18d6d0" providerId="ADAL" clId="{7482E6BE-2CCB-404B-B0F2-D5DF4B09965E}" dt="2022-08-17T13:07:37.962" v="1220" actId="20577"/>
          <ac:spMkLst>
            <pc:docMk/>
            <pc:sldMk cId="4152778306" sldId="315"/>
            <ac:spMk id="5" creationId="{04DDF2BE-B221-04ED-E212-95F53AA7B3C2}"/>
          </ac:spMkLst>
        </pc:spChg>
        <pc:spChg chg="mod">
          <ac:chgData name="Jay Vinicki" userId="07d27807-aaae-449e-8b78-68721e18d6d0" providerId="ADAL" clId="{7482E6BE-2CCB-404B-B0F2-D5DF4B09965E}" dt="2022-08-17T13:06:51.367" v="1147" actId="1076"/>
          <ac:spMkLst>
            <pc:docMk/>
            <pc:sldMk cId="4152778306" sldId="315"/>
            <ac:spMk id="6" creationId="{E1A5C4E0-BA9B-CA85-D618-8D6B976681F9}"/>
          </ac:spMkLst>
        </pc:spChg>
        <pc:spChg chg="del">
          <ac:chgData name="Jay Vinicki" userId="07d27807-aaae-449e-8b78-68721e18d6d0" providerId="ADAL" clId="{7482E6BE-2CCB-404B-B0F2-D5DF4B09965E}" dt="2022-08-17T13:01:29.839" v="949" actId="478"/>
          <ac:spMkLst>
            <pc:docMk/>
            <pc:sldMk cId="4152778306" sldId="315"/>
            <ac:spMk id="7" creationId="{9943D204-C341-B61E-6C29-AE29C92543E7}"/>
          </ac:spMkLst>
        </pc:spChg>
        <pc:spChg chg="del">
          <ac:chgData name="Jay Vinicki" userId="07d27807-aaae-449e-8b78-68721e18d6d0" providerId="ADAL" clId="{7482E6BE-2CCB-404B-B0F2-D5DF4B09965E}" dt="2022-08-17T13:01:30.934" v="950" actId="478"/>
          <ac:spMkLst>
            <pc:docMk/>
            <pc:sldMk cId="4152778306" sldId="315"/>
            <ac:spMk id="8" creationId="{A090AE46-F7E8-A298-1EF3-FF11EBFF4C0B}"/>
          </ac:spMkLst>
        </pc:spChg>
        <pc:spChg chg="add mod">
          <ac:chgData name="Jay Vinicki" userId="07d27807-aaae-449e-8b78-68721e18d6d0" providerId="ADAL" clId="{7482E6BE-2CCB-404B-B0F2-D5DF4B09965E}" dt="2022-08-17T13:08:03.599" v="1225" actId="1076"/>
          <ac:spMkLst>
            <pc:docMk/>
            <pc:sldMk cId="4152778306" sldId="315"/>
            <ac:spMk id="9" creationId="{6EE63EFB-0AEF-5491-9852-01526638AAA5}"/>
          </ac:spMkLst>
        </pc:spChg>
        <pc:spChg chg="add mod">
          <ac:chgData name="Jay Vinicki" userId="07d27807-aaae-449e-8b78-68721e18d6d0" providerId="ADAL" clId="{7482E6BE-2CCB-404B-B0F2-D5DF4B09965E}" dt="2022-08-17T13:08:00.598" v="1224" actId="1076"/>
          <ac:spMkLst>
            <pc:docMk/>
            <pc:sldMk cId="4152778306" sldId="315"/>
            <ac:spMk id="10" creationId="{47E81794-5CC9-7DBF-18AA-D41EC7629883}"/>
          </ac:spMkLst>
        </pc:spChg>
        <pc:spChg chg="add mod">
          <ac:chgData name="Jay Vinicki" userId="07d27807-aaae-449e-8b78-68721e18d6d0" providerId="ADAL" clId="{7482E6BE-2CCB-404B-B0F2-D5DF4B09965E}" dt="2022-08-17T13:07:55.270" v="1223" actId="1076"/>
          <ac:spMkLst>
            <pc:docMk/>
            <pc:sldMk cId="4152778306" sldId="315"/>
            <ac:spMk id="11" creationId="{A57BBE65-0515-1D95-8C5F-A34379A0AE3E}"/>
          </ac:spMkLst>
        </pc:spChg>
      </pc:sldChg>
    </pc:docChg>
  </pc:docChgLst>
  <pc:docChgLst>
    <pc:chgData name="Jay Vinicki" userId="07d27807-aaae-449e-8b78-68721e18d6d0" providerId="ADAL" clId="{5292F11B-BD05-894B-BAB0-B128E3939F5A}"/>
    <pc:docChg chg="undo custSel addSld delSld modSld">
      <pc:chgData name="Jay Vinicki" userId="07d27807-aaae-449e-8b78-68721e18d6d0" providerId="ADAL" clId="{5292F11B-BD05-894B-BAB0-B128E3939F5A}" dt="2022-08-09T15:17:00.229" v="669" actId="20577"/>
      <pc:docMkLst>
        <pc:docMk/>
      </pc:docMkLst>
      <pc:sldChg chg="modSp mod">
        <pc:chgData name="Jay Vinicki" userId="07d27807-aaae-449e-8b78-68721e18d6d0" providerId="ADAL" clId="{5292F11B-BD05-894B-BAB0-B128E3939F5A}" dt="2022-08-09T15:17:00.229" v="669" actId="20577"/>
        <pc:sldMkLst>
          <pc:docMk/>
          <pc:sldMk cId="4219680329" sldId="258"/>
        </pc:sldMkLst>
        <pc:spChg chg="mod">
          <ac:chgData name="Jay Vinicki" userId="07d27807-aaae-449e-8b78-68721e18d6d0" providerId="ADAL" clId="{5292F11B-BD05-894B-BAB0-B128E3939F5A}" dt="2022-08-09T15:17:00.229" v="669" actId="20577"/>
          <ac:spMkLst>
            <pc:docMk/>
            <pc:sldMk cId="4219680329" sldId="258"/>
            <ac:spMk id="3" creationId="{00000000-0000-0000-0000-000000000000}"/>
          </ac:spMkLst>
        </pc:spChg>
      </pc:sldChg>
      <pc:sldChg chg="modSp mod">
        <pc:chgData name="Jay Vinicki" userId="07d27807-aaae-449e-8b78-68721e18d6d0" providerId="ADAL" clId="{5292F11B-BD05-894B-BAB0-B128E3939F5A}" dt="2022-08-09T15:10:35.156" v="44" actId="2710"/>
        <pc:sldMkLst>
          <pc:docMk/>
          <pc:sldMk cId="1743911332" sldId="301"/>
        </pc:sldMkLst>
        <pc:spChg chg="mod">
          <ac:chgData name="Jay Vinicki" userId="07d27807-aaae-449e-8b78-68721e18d6d0" providerId="ADAL" clId="{5292F11B-BD05-894B-BAB0-B128E3939F5A}" dt="2022-08-09T15:10:35.156" v="44" actId="2710"/>
          <ac:spMkLst>
            <pc:docMk/>
            <pc:sldMk cId="1743911332" sldId="301"/>
            <ac:spMk id="5" creationId="{1755181A-8DEE-AC1F-A4D4-21A6A48C584E}"/>
          </ac:spMkLst>
        </pc:spChg>
      </pc:sldChg>
      <pc:sldChg chg="modSp mod">
        <pc:chgData name="Jay Vinicki" userId="07d27807-aaae-449e-8b78-68721e18d6d0" providerId="ADAL" clId="{5292F11B-BD05-894B-BAB0-B128E3939F5A}" dt="2022-08-09T15:10:26.718" v="43" actId="27636"/>
        <pc:sldMkLst>
          <pc:docMk/>
          <pc:sldMk cId="1011873891" sldId="302"/>
        </pc:sldMkLst>
        <pc:spChg chg="mod">
          <ac:chgData name="Jay Vinicki" userId="07d27807-aaae-449e-8b78-68721e18d6d0" providerId="ADAL" clId="{5292F11B-BD05-894B-BAB0-B128E3939F5A}" dt="2022-08-09T15:10:26.718" v="43" actId="27636"/>
          <ac:spMkLst>
            <pc:docMk/>
            <pc:sldMk cId="1011873891" sldId="302"/>
            <ac:spMk id="5" creationId="{1755181A-8DEE-AC1F-A4D4-21A6A48C584E}"/>
          </ac:spMkLst>
        </pc:spChg>
      </pc:sldChg>
      <pc:sldChg chg="modSp mod">
        <pc:chgData name="Jay Vinicki" userId="07d27807-aaae-449e-8b78-68721e18d6d0" providerId="ADAL" clId="{5292F11B-BD05-894B-BAB0-B128E3939F5A}" dt="2022-08-09T15:13:17.382" v="417" actId="27636"/>
        <pc:sldMkLst>
          <pc:docMk/>
          <pc:sldMk cId="3650380170" sldId="303"/>
        </pc:sldMkLst>
        <pc:spChg chg="mod">
          <ac:chgData name="Jay Vinicki" userId="07d27807-aaae-449e-8b78-68721e18d6d0" providerId="ADAL" clId="{5292F11B-BD05-894B-BAB0-B128E3939F5A}" dt="2022-08-09T15:13:17.382" v="417" actId="27636"/>
          <ac:spMkLst>
            <pc:docMk/>
            <pc:sldMk cId="3650380170" sldId="303"/>
            <ac:spMk id="5" creationId="{1755181A-8DEE-AC1F-A4D4-21A6A48C584E}"/>
          </ac:spMkLst>
        </pc:spChg>
      </pc:sldChg>
      <pc:sldChg chg="del">
        <pc:chgData name="Jay Vinicki" userId="07d27807-aaae-449e-8b78-68721e18d6d0" providerId="ADAL" clId="{5292F11B-BD05-894B-BAB0-B128E3939F5A}" dt="2022-08-09T15:13:27.585" v="418" actId="2696"/>
        <pc:sldMkLst>
          <pc:docMk/>
          <pc:sldMk cId="2913522115" sldId="304"/>
        </pc:sldMkLst>
      </pc:sldChg>
      <pc:sldChg chg="modSp mod">
        <pc:chgData name="Jay Vinicki" userId="07d27807-aaae-449e-8b78-68721e18d6d0" providerId="ADAL" clId="{5292F11B-BD05-894B-BAB0-B128E3939F5A}" dt="2022-08-09T15:13:40.923" v="422" actId="27636"/>
        <pc:sldMkLst>
          <pc:docMk/>
          <pc:sldMk cId="4084899990" sldId="305"/>
        </pc:sldMkLst>
        <pc:spChg chg="mod">
          <ac:chgData name="Jay Vinicki" userId="07d27807-aaae-449e-8b78-68721e18d6d0" providerId="ADAL" clId="{5292F11B-BD05-894B-BAB0-B128E3939F5A}" dt="2022-08-09T15:13:40.923" v="422" actId="27636"/>
          <ac:spMkLst>
            <pc:docMk/>
            <pc:sldMk cId="4084899990" sldId="305"/>
            <ac:spMk id="5" creationId="{1755181A-8DEE-AC1F-A4D4-21A6A48C584E}"/>
          </ac:spMkLst>
        </pc:spChg>
      </pc:sldChg>
      <pc:sldChg chg="modSp mod">
        <pc:chgData name="Jay Vinicki" userId="07d27807-aaae-449e-8b78-68721e18d6d0" providerId="ADAL" clId="{5292F11B-BD05-894B-BAB0-B128E3939F5A}" dt="2022-08-09T15:14:00.162" v="436" actId="27636"/>
        <pc:sldMkLst>
          <pc:docMk/>
          <pc:sldMk cId="330767261" sldId="306"/>
        </pc:sldMkLst>
        <pc:spChg chg="mod">
          <ac:chgData name="Jay Vinicki" userId="07d27807-aaae-449e-8b78-68721e18d6d0" providerId="ADAL" clId="{5292F11B-BD05-894B-BAB0-B128E3939F5A}" dt="2022-08-09T15:14:00.162" v="436" actId="27636"/>
          <ac:spMkLst>
            <pc:docMk/>
            <pc:sldMk cId="330767261" sldId="306"/>
            <ac:spMk id="5" creationId="{1755181A-8DEE-AC1F-A4D4-21A6A48C584E}"/>
          </ac:spMkLst>
        </pc:spChg>
      </pc:sldChg>
      <pc:sldChg chg="modSp mod">
        <pc:chgData name="Jay Vinicki" userId="07d27807-aaae-449e-8b78-68721e18d6d0" providerId="ADAL" clId="{5292F11B-BD05-894B-BAB0-B128E3939F5A}" dt="2022-08-09T15:14:13.809" v="437" actId="255"/>
        <pc:sldMkLst>
          <pc:docMk/>
          <pc:sldMk cId="1891241758" sldId="307"/>
        </pc:sldMkLst>
        <pc:spChg chg="mod">
          <ac:chgData name="Jay Vinicki" userId="07d27807-aaae-449e-8b78-68721e18d6d0" providerId="ADAL" clId="{5292F11B-BD05-894B-BAB0-B128E3939F5A}" dt="2022-08-09T15:14:13.809" v="437" actId="255"/>
          <ac:spMkLst>
            <pc:docMk/>
            <pc:sldMk cId="1891241758" sldId="307"/>
            <ac:spMk id="5" creationId="{1755181A-8DEE-AC1F-A4D4-21A6A48C584E}"/>
          </ac:spMkLst>
        </pc:spChg>
      </pc:sldChg>
      <pc:sldChg chg="modSp mod">
        <pc:chgData name="Jay Vinicki" userId="07d27807-aaae-449e-8b78-68721e18d6d0" providerId="ADAL" clId="{5292F11B-BD05-894B-BAB0-B128E3939F5A}" dt="2022-08-09T15:16:15.155" v="647" actId="27636"/>
        <pc:sldMkLst>
          <pc:docMk/>
          <pc:sldMk cId="1589977927" sldId="308"/>
        </pc:sldMkLst>
        <pc:spChg chg="mod">
          <ac:chgData name="Jay Vinicki" userId="07d27807-aaae-449e-8b78-68721e18d6d0" providerId="ADAL" clId="{5292F11B-BD05-894B-BAB0-B128E3939F5A}" dt="2022-08-09T15:16:15.155" v="647" actId="27636"/>
          <ac:spMkLst>
            <pc:docMk/>
            <pc:sldMk cId="1589977927" sldId="308"/>
            <ac:spMk id="5" creationId="{1755181A-8DEE-AC1F-A4D4-21A6A48C584E}"/>
          </ac:spMkLst>
        </pc:spChg>
      </pc:sldChg>
      <pc:sldChg chg="modSp mod">
        <pc:chgData name="Jay Vinicki" userId="07d27807-aaae-449e-8b78-68721e18d6d0" providerId="ADAL" clId="{5292F11B-BD05-894B-BAB0-B128E3939F5A}" dt="2022-08-09T15:16:19.346" v="653" actId="20577"/>
        <pc:sldMkLst>
          <pc:docMk/>
          <pc:sldMk cId="4213070456" sldId="309"/>
        </pc:sldMkLst>
        <pc:spChg chg="mod">
          <ac:chgData name="Jay Vinicki" userId="07d27807-aaae-449e-8b78-68721e18d6d0" providerId="ADAL" clId="{5292F11B-BD05-894B-BAB0-B128E3939F5A}" dt="2022-08-09T15:16:19.346" v="653" actId="20577"/>
          <ac:spMkLst>
            <pc:docMk/>
            <pc:sldMk cId="4213070456" sldId="309"/>
            <ac:spMk id="5" creationId="{1755181A-8DEE-AC1F-A4D4-21A6A48C584E}"/>
          </ac:spMkLst>
        </pc:spChg>
      </pc:sldChg>
      <pc:sldChg chg="modSp mod">
        <pc:chgData name="Jay Vinicki" userId="07d27807-aaae-449e-8b78-68721e18d6d0" providerId="ADAL" clId="{5292F11B-BD05-894B-BAB0-B128E3939F5A}" dt="2022-08-09T15:14:44.027" v="453" actId="20577"/>
        <pc:sldMkLst>
          <pc:docMk/>
          <pc:sldMk cId="1009647080" sldId="311"/>
        </pc:sldMkLst>
        <pc:spChg chg="mod">
          <ac:chgData name="Jay Vinicki" userId="07d27807-aaae-449e-8b78-68721e18d6d0" providerId="ADAL" clId="{5292F11B-BD05-894B-BAB0-B128E3939F5A}" dt="2022-08-09T15:14:44.027" v="453" actId="20577"/>
          <ac:spMkLst>
            <pc:docMk/>
            <pc:sldMk cId="1009647080" sldId="311"/>
            <ac:spMk id="5" creationId="{1755181A-8DEE-AC1F-A4D4-21A6A48C584E}"/>
          </ac:spMkLst>
        </pc:spChg>
      </pc:sldChg>
      <pc:sldChg chg="modSp add mod">
        <pc:chgData name="Jay Vinicki" userId="07d27807-aaae-449e-8b78-68721e18d6d0" providerId="ADAL" clId="{5292F11B-BD05-894B-BAB0-B128E3939F5A}" dt="2022-08-09T15:14:25.391" v="441" actId="2710"/>
        <pc:sldMkLst>
          <pc:docMk/>
          <pc:sldMk cId="4202979505" sldId="312"/>
        </pc:sldMkLst>
        <pc:spChg chg="mod">
          <ac:chgData name="Jay Vinicki" userId="07d27807-aaae-449e-8b78-68721e18d6d0" providerId="ADAL" clId="{5292F11B-BD05-894B-BAB0-B128E3939F5A}" dt="2022-08-09T15:14:25.391" v="441" actId="2710"/>
          <ac:spMkLst>
            <pc:docMk/>
            <pc:sldMk cId="4202979505" sldId="312"/>
            <ac:spMk id="5" creationId="{1755181A-8DEE-AC1F-A4D4-21A6A48C584E}"/>
          </ac:spMkLst>
        </pc:spChg>
      </pc:sldChg>
      <pc:sldChg chg="modSp mod">
        <pc:chgData name="Jay Vinicki" userId="07d27807-aaae-449e-8b78-68721e18d6d0" providerId="ADAL" clId="{5292F11B-BD05-894B-BAB0-B128E3939F5A}" dt="2022-08-09T15:13:51.419" v="434" actId="20577"/>
        <pc:sldMkLst>
          <pc:docMk/>
          <pc:sldMk cId="289931792" sldId="313"/>
        </pc:sldMkLst>
        <pc:spChg chg="mod">
          <ac:chgData name="Jay Vinicki" userId="07d27807-aaae-449e-8b78-68721e18d6d0" providerId="ADAL" clId="{5292F11B-BD05-894B-BAB0-B128E3939F5A}" dt="2022-08-09T15:13:51.419" v="434" actId="20577"/>
          <ac:spMkLst>
            <pc:docMk/>
            <pc:sldMk cId="289931792" sldId="313"/>
            <ac:spMk id="5" creationId="{1755181A-8DEE-AC1F-A4D4-21A6A48C58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0D6D0B-DB88-40D5-8CE2-188B0E93C222}" type="datetimeFigureOut">
              <a:rPr lang="en-US" smtClean="0"/>
              <a:t>3/20/2023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endParaRPr lang="en-US" sz="5400" dirty="0">
              <a:solidFill>
                <a:schemeClr val="bg1"/>
              </a:solidFill>
              <a:latin typeface="Arial" panose="020B0604020202020204" pitchFamily="34" charset="0"/>
              <a:cs typeface="Arial" panose="020B0604020202020204" pitchFamily="34" charset="0"/>
            </a:endParaRP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301FA-506F-42DD-8EDC-41B7ADD89B94}"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4FCA2-2175-4E5C-8488-DCD849E003DF}"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B4B87A-14C9-4E70-8F39-FDC5361DB4BA}"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7308A-AC1A-4E8D-9503-6004FE66D305}"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3D0F5-53AC-4A29-BFEA-0DAE3F2B3397}" type="datetime1">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CD110-B063-49E4-9CE0-A515D4F34A82}" type="datetime1">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4536" y="4362497"/>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4441538"/>
            <a:ext cx="7772400" cy="174142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Bonds – The Way Forward</a:t>
            </a:r>
            <a:br>
              <a:rPr lang="az-Cyrl-AZ" sz="3600" dirty="0">
                <a:solidFill>
                  <a:schemeClr val="bg1"/>
                </a:solidFill>
                <a:latin typeface="Arial" panose="020B0604020202020204" pitchFamily="34" charset="0"/>
                <a:cs typeface="Arial" panose="020B0604020202020204" pitchFamily="34" charset="0"/>
              </a:rPr>
            </a:br>
            <a:endParaRPr lang="en-US"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9928" y="5759715"/>
            <a:ext cx="6858000" cy="1655762"/>
          </a:xfrm>
        </p:spPr>
        <p:txBody>
          <a:bodyPr>
            <a:normAutofit/>
          </a:bodyPr>
          <a:lstStyle/>
          <a:p>
            <a:pPr marL="0" indent="0">
              <a:buNone/>
            </a:pPr>
            <a:r>
              <a:rPr lang="en-US" sz="1800">
                <a:solidFill>
                  <a:schemeClr val="bg1"/>
                </a:solidFill>
                <a:latin typeface="Arial" panose="020B0604020202020204" pitchFamily="34" charset="0"/>
                <a:cs typeface="Arial" panose="020B0604020202020204" pitchFamily="34" charset="0"/>
              </a:rPr>
              <a:t>August 2022</a:t>
            </a:r>
            <a:endParaRPr lang="en-US" sz="2000" dirty="0">
              <a:solidFill>
                <a:schemeClr val="bg1"/>
              </a:solidFill>
              <a:latin typeface="Arial" panose="020B0604020202020204" pitchFamily="34" charset="0"/>
              <a:cs typeface="Arial" panose="020B0604020202020204" pitchFamily="34" charset="0"/>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Deliverables Needs</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10</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The timeline over the next few slides needs these deliverables approved by council in order to go forward.</a:t>
            </a:r>
          </a:p>
          <a:p>
            <a:pPr lvl="1">
              <a:lnSpc>
                <a:spcPct val="100000"/>
              </a:lnSpc>
            </a:pPr>
            <a:r>
              <a:rPr lang="en-US" sz="2800" dirty="0"/>
              <a:t>Core Trail System Plan</a:t>
            </a:r>
          </a:p>
          <a:p>
            <a:pPr lvl="1">
              <a:lnSpc>
                <a:spcPct val="100000"/>
              </a:lnSpc>
            </a:pPr>
            <a:r>
              <a:rPr lang="en-US" sz="2800" dirty="0"/>
              <a:t>Citywide Trail System Plan</a:t>
            </a:r>
          </a:p>
          <a:p>
            <a:pPr lvl="1">
              <a:lnSpc>
                <a:spcPct val="100000"/>
              </a:lnSpc>
            </a:pPr>
            <a:r>
              <a:rPr lang="en-US" sz="2800" dirty="0"/>
              <a:t>Austin Master Plan</a:t>
            </a:r>
          </a:p>
          <a:p>
            <a:pPr lvl="1">
              <a:lnSpc>
                <a:spcPct val="100000"/>
              </a:lnSpc>
            </a:pPr>
            <a:r>
              <a:rPr lang="en-US" sz="2800" dirty="0"/>
              <a:t>Vermack Master Plan</a:t>
            </a:r>
          </a:p>
          <a:p>
            <a:pPr lvl="1">
              <a:lnSpc>
                <a:spcPct val="100000"/>
              </a:lnSpc>
            </a:pPr>
            <a:r>
              <a:rPr lang="en-US" sz="2800" dirty="0"/>
              <a:t>Brook Run – Improvement List</a:t>
            </a:r>
          </a:p>
          <a:p>
            <a:pPr lvl="1"/>
            <a:endParaRPr lang="en-US" sz="2300" dirty="0"/>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100964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Proposed Time Line</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11</a:t>
            </a:fld>
            <a:endParaRPr lang="en-US"/>
          </a:p>
        </p:txBody>
      </p:sp>
      <p:sp>
        <p:nvSpPr>
          <p:cNvPr id="6" name="TextBox 5">
            <a:extLst>
              <a:ext uri="{FF2B5EF4-FFF2-40B4-BE49-F238E27FC236}">
                <a16:creationId xmlns:a16="http://schemas.microsoft.com/office/drawing/2014/main" id="{E1A5C4E0-BA9B-CA85-D618-8D6B976681F9}"/>
              </a:ext>
            </a:extLst>
          </p:cNvPr>
          <p:cNvSpPr txBox="1"/>
          <p:nvPr/>
        </p:nvSpPr>
        <p:spPr>
          <a:xfrm>
            <a:off x="628650" y="1148669"/>
            <a:ext cx="3868705" cy="1477328"/>
          </a:xfrm>
          <a:prstGeom prst="rect">
            <a:avLst/>
          </a:prstGeom>
          <a:noFill/>
          <a:ln w="53975">
            <a:solidFill>
              <a:schemeClr val="tx1"/>
            </a:solidFill>
          </a:ln>
        </p:spPr>
        <p:txBody>
          <a:bodyPr wrap="square" rtlCol="0">
            <a:spAutoFit/>
          </a:bodyPr>
          <a:lstStyle/>
          <a:p>
            <a:pPr algn="ctr"/>
            <a:r>
              <a:rPr lang="en-US" b="1" u="sng" dirty="0"/>
              <a:t>September 19</a:t>
            </a:r>
            <a:endParaRPr lang="en-US" dirty="0"/>
          </a:p>
          <a:p>
            <a:pPr marL="285750" indent="-285750">
              <a:buFont typeface="Arial" panose="020B0604020202020204" pitchFamily="34" charset="0"/>
              <a:buChar char="•"/>
            </a:pPr>
            <a:r>
              <a:rPr lang="en-US" dirty="0"/>
              <a:t>Presentation of Core Trail Plan requested at retreat. </a:t>
            </a:r>
          </a:p>
          <a:p>
            <a:pPr marL="285750" indent="-285750">
              <a:buFont typeface="Arial" panose="020B0604020202020204" pitchFamily="34" charset="0"/>
              <a:buChar char="•"/>
            </a:pPr>
            <a:r>
              <a:rPr lang="en-US" dirty="0"/>
              <a:t>Approval of citywide trail plan. (PATH)</a:t>
            </a:r>
          </a:p>
        </p:txBody>
      </p:sp>
      <p:sp>
        <p:nvSpPr>
          <p:cNvPr id="7" name="TextBox 6">
            <a:extLst>
              <a:ext uri="{FF2B5EF4-FFF2-40B4-BE49-F238E27FC236}">
                <a16:creationId xmlns:a16="http://schemas.microsoft.com/office/drawing/2014/main" id="{9943D204-C341-B61E-6C29-AE29C92543E7}"/>
              </a:ext>
            </a:extLst>
          </p:cNvPr>
          <p:cNvSpPr txBox="1"/>
          <p:nvPr/>
        </p:nvSpPr>
        <p:spPr>
          <a:xfrm>
            <a:off x="2703156" y="2690336"/>
            <a:ext cx="3868705" cy="1754326"/>
          </a:xfrm>
          <a:prstGeom prst="rect">
            <a:avLst/>
          </a:prstGeom>
          <a:noFill/>
          <a:ln w="53975">
            <a:solidFill>
              <a:schemeClr val="tx1"/>
            </a:solidFill>
          </a:ln>
        </p:spPr>
        <p:txBody>
          <a:bodyPr wrap="square" rtlCol="0">
            <a:spAutoFit/>
          </a:bodyPr>
          <a:lstStyle/>
          <a:p>
            <a:pPr algn="ctr"/>
            <a:r>
              <a:rPr lang="en-US" b="1" u="sng" dirty="0"/>
              <a:t>October 10</a:t>
            </a:r>
            <a:endParaRPr lang="en-US" dirty="0"/>
          </a:p>
          <a:p>
            <a:pPr marL="285750" indent="-285750">
              <a:buFont typeface="Arial" panose="020B0604020202020204" pitchFamily="34" charset="0"/>
              <a:buChar char="•"/>
            </a:pPr>
            <a:r>
              <a:rPr lang="en-US" dirty="0"/>
              <a:t>Presentation of Austin and Vermack master plans; presentation of Brook Run priorities.</a:t>
            </a:r>
          </a:p>
          <a:p>
            <a:pPr marL="285750" indent="-285750">
              <a:buFont typeface="Arial" panose="020B0604020202020204" pitchFamily="34" charset="0"/>
              <a:buChar char="•"/>
            </a:pPr>
            <a:r>
              <a:rPr lang="en-US" dirty="0"/>
              <a:t>Approval of Core Trail Plan requested at retreat.</a:t>
            </a:r>
          </a:p>
        </p:txBody>
      </p:sp>
      <p:sp>
        <p:nvSpPr>
          <p:cNvPr id="8" name="TextBox 7">
            <a:extLst>
              <a:ext uri="{FF2B5EF4-FFF2-40B4-BE49-F238E27FC236}">
                <a16:creationId xmlns:a16="http://schemas.microsoft.com/office/drawing/2014/main" id="{A090AE46-F7E8-A298-1EF3-FF11EBFF4C0B}"/>
              </a:ext>
            </a:extLst>
          </p:cNvPr>
          <p:cNvSpPr txBox="1"/>
          <p:nvPr/>
        </p:nvSpPr>
        <p:spPr>
          <a:xfrm>
            <a:off x="4572000" y="4512331"/>
            <a:ext cx="3868705" cy="1200329"/>
          </a:xfrm>
          <a:prstGeom prst="rect">
            <a:avLst/>
          </a:prstGeom>
          <a:noFill/>
          <a:ln w="53975">
            <a:solidFill>
              <a:schemeClr val="tx1"/>
            </a:solidFill>
          </a:ln>
        </p:spPr>
        <p:txBody>
          <a:bodyPr wrap="square" rtlCol="0">
            <a:spAutoFit/>
          </a:bodyPr>
          <a:lstStyle/>
          <a:p>
            <a:pPr algn="ctr"/>
            <a:r>
              <a:rPr lang="en-US" b="1" u="sng"/>
              <a:t>October 24</a:t>
            </a:r>
            <a:endParaRPr lang="en-US" dirty="0"/>
          </a:p>
          <a:p>
            <a:pPr marL="285750" indent="-285750">
              <a:buFont typeface="Arial" panose="020B0604020202020204" pitchFamily="34" charset="0"/>
              <a:buChar char="•"/>
            </a:pPr>
            <a:r>
              <a:rPr lang="en-US" dirty="0"/>
              <a:t>Approval of Austin and Vermack master plans; approval of Brook Run priorities.</a:t>
            </a:r>
          </a:p>
        </p:txBody>
      </p:sp>
    </p:spTree>
    <p:extLst>
      <p:ext uri="{BB962C8B-B14F-4D97-AF65-F5344CB8AC3E}">
        <p14:creationId xmlns:p14="http://schemas.microsoft.com/office/powerpoint/2010/main" val="95458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Proposed Time Line</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12</a:t>
            </a:fld>
            <a:endParaRPr lang="en-US"/>
          </a:p>
        </p:txBody>
      </p:sp>
      <p:sp>
        <p:nvSpPr>
          <p:cNvPr id="6" name="TextBox 5">
            <a:extLst>
              <a:ext uri="{FF2B5EF4-FFF2-40B4-BE49-F238E27FC236}">
                <a16:creationId xmlns:a16="http://schemas.microsoft.com/office/drawing/2014/main" id="{E1A5C4E0-BA9B-CA85-D618-8D6B976681F9}"/>
              </a:ext>
            </a:extLst>
          </p:cNvPr>
          <p:cNvSpPr txBox="1"/>
          <p:nvPr/>
        </p:nvSpPr>
        <p:spPr>
          <a:xfrm>
            <a:off x="510656" y="1058975"/>
            <a:ext cx="3868705" cy="923330"/>
          </a:xfrm>
          <a:prstGeom prst="rect">
            <a:avLst/>
          </a:prstGeom>
          <a:noFill/>
          <a:ln w="53975">
            <a:solidFill>
              <a:schemeClr val="tx1"/>
            </a:solidFill>
          </a:ln>
        </p:spPr>
        <p:txBody>
          <a:bodyPr wrap="square" rtlCol="0">
            <a:spAutoFit/>
          </a:bodyPr>
          <a:lstStyle/>
          <a:p>
            <a:pPr algn="ctr"/>
            <a:r>
              <a:rPr lang="en-US" b="1" u="sng" dirty="0"/>
              <a:t>February 2023</a:t>
            </a:r>
            <a:endParaRPr lang="en-US" dirty="0"/>
          </a:p>
          <a:p>
            <a:pPr marL="285750" indent="-285750">
              <a:buFont typeface="Arial" panose="020B0604020202020204" pitchFamily="34" charset="0"/>
              <a:buChar char="•"/>
            </a:pPr>
            <a:r>
              <a:rPr lang="en-US" dirty="0"/>
              <a:t>Presentation of early draft of citywide trail system.</a:t>
            </a:r>
          </a:p>
        </p:txBody>
      </p:sp>
      <p:sp>
        <p:nvSpPr>
          <p:cNvPr id="5" name="TextBox 4">
            <a:extLst>
              <a:ext uri="{FF2B5EF4-FFF2-40B4-BE49-F238E27FC236}">
                <a16:creationId xmlns:a16="http://schemas.microsoft.com/office/drawing/2014/main" id="{04DDF2BE-B221-04ED-E212-95F53AA7B3C2}"/>
              </a:ext>
            </a:extLst>
          </p:cNvPr>
          <p:cNvSpPr txBox="1"/>
          <p:nvPr/>
        </p:nvSpPr>
        <p:spPr>
          <a:xfrm>
            <a:off x="1294234" y="2045668"/>
            <a:ext cx="3868705" cy="923330"/>
          </a:xfrm>
          <a:prstGeom prst="rect">
            <a:avLst/>
          </a:prstGeom>
          <a:noFill/>
          <a:ln w="53975">
            <a:solidFill>
              <a:schemeClr val="tx1"/>
            </a:solidFill>
          </a:ln>
        </p:spPr>
        <p:txBody>
          <a:bodyPr wrap="square" rtlCol="0">
            <a:spAutoFit/>
          </a:bodyPr>
          <a:lstStyle/>
          <a:p>
            <a:pPr algn="ctr"/>
            <a:r>
              <a:rPr lang="en-US" b="1" u="sng" dirty="0"/>
              <a:t>March 2023</a:t>
            </a:r>
            <a:endParaRPr lang="en-US" dirty="0"/>
          </a:p>
          <a:p>
            <a:pPr marL="285750" indent="-285750">
              <a:buFont typeface="Arial" panose="020B0604020202020204" pitchFamily="34" charset="0"/>
              <a:buChar char="•"/>
            </a:pPr>
            <a:r>
              <a:rPr lang="en-US" dirty="0"/>
              <a:t>Updated draft of citywide trail system at </a:t>
            </a:r>
            <a:r>
              <a:rPr lang="en-US" b="1" u="sng" dirty="0"/>
              <a:t>Council Retreat.</a:t>
            </a:r>
            <a:endParaRPr lang="en-US" dirty="0"/>
          </a:p>
        </p:txBody>
      </p:sp>
      <p:sp>
        <p:nvSpPr>
          <p:cNvPr id="9" name="TextBox 8">
            <a:extLst>
              <a:ext uri="{FF2B5EF4-FFF2-40B4-BE49-F238E27FC236}">
                <a16:creationId xmlns:a16="http://schemas.microsoft.com/office/drawing/2014/main" id="{6EE63EFB-0AEF-5491-9852-01526638AAA5}"/>
              </a:ext>
            </a:extLst>
          </p:cNvPr>
          <p:cNvSpPr txBox="1"/>
          <p:nvPr/>
        </p:nvSpPr>
        <p:spPr>
          <a:xfrm>
            <a:off x="2637647" y="3077104"/>
            <a:ext cx="3868705" cy="923330"/>
          </a:xfrm>
          <a:prstGeom prst="rect">
            <a:avLst/>
          </a:prstGeom>
          <a:noFill/>
          <a:ln w="53975">
            <a:solidFill>
              <a:schemeClr val="tx1"/>
            </a:solidFill>
          </a:ln>
        </p:spPr>
        <p:txBody>
          <a:bodyPr wrap="square" rtlCol="0">
            <a:spAutoFit/>
          </a:bodyPr>
          <a:lstStyle/>
          <a:p>
            <a:pPr algn="ctr"/>
            <a:r>
              <a:rPr lang="en-US" b="1" u="sng" dirty="0"/>
              <a:t>March 2023</a:t>
            </a:r>
            <a:endParaRPr lang="en-US" dirty="0"/>
          </a:p>
          <a:p>
            <a:pPr marL="285750" indent="-285750">
              <a:buFont typeface="Arial" panose="020B0604020202020204" pitchFamily="34" charset="0"/>
              <a:buChar char="•"/>
            </a:pPr>
            <a:r>
              <a:rPr lang="en-US" dirty="0"/>
              <a:t>Discussion of bond options and SPLOST renewal at </a:t>
            </a:r>
            <a:r>
              <a:rPr lang="en-US" b="1" u="sng" dirty="0"/>
              <a:t>Council Retreat.</a:t>
            </a:r>
            <a:endParaRPr lang="en-US" dirty="0"/>
          </a:p>
        </p:txBody>
      </p:sp>
      <p:sp>
        <p:nvSpPr>
          <p:cNvPr id="10" name="TextBox 9">
            <a:extLst>
              <a:ext uri="{FF2B5EF4-FFF2-40B4-BE49-F238E27FC236}">
                <a16:creationId xmlns:a16="http://schemas.microsoft.com/office/drawing/2014/main" id="{47E81794-5CC9-7DBF-18AA-D41EC7629883}"/>
              </a:ext>
            </a:extLst>
          </p:cNvPr>
          <p:cNvSpPr txBox="1"/>
          <p:nvPr/>
        </p:nvSpPr>
        <p:spPr>
          <a:xfrm>
            <a:off x="3536496" y="4070533"/>
            <a:ext cx="3868705" cy="1200329"/>
          </a:xfrm>
          <a:prstGeom prst="rect">
            <a:avLst/>
          </a:prstGeom>
          <a:noFill/>
          <a:ln w="53975">
            <a:solidFill>
              <a:schemeClr val="tx1"/>
            </a:solidFill>
          </a:ln>
        </p:spPr>
        <p:txBody>
          <a:bodyPr wrap="square" rtlCol="0">
            <a:spAutoFit/>
          </a:bodyPr>
          <a:lstStyle/>
          <a:p>
            <a:pPr algn="ctr"/>
            <a:r>
              <a:rPr lang="en-US" b="1" u="sng" dirty="0"/>
              <a:t>May 2023</a:t>
            </a:r>
            <a:endParaRPr lang="en-US" dirty="0"/>
          </a:p>
          <a:p>
            <a:pPr marL="285750" indent="-285750">
              <a:buFont typeface="Arial" panose="020B0604020202020204" pitchFamily="34" charset="0"/>
              <a:buChar char="•"/>
            </a:pPr>
            <a:r>
              <a:rPr lang="en-US" dirty="0"/>
              <a:t>Approval of citywide trail system. (PATH)</a:t>
            </a:r>
          </a:p>
          <a:p>
            <a:pPr marL="285750" indent="-285750">
              <a:buFont typeface="Arial" panose="020B0604020202020204" pitchFamily="34" charset="0"/>
              <a:buChar char="•"/>
            </a:pPr>
            <a:r>
              <a:rPr lang="en-US" dirty="0"/>
              <a:t>Council vote on bond resolution.</a:t>
            </a:r>
          </a:p>
        </p:txBody>
      </p:sp>
      <p:sp>
        <p:nvSpPr>
          <p:cNvPr id="11" name="TextBox 10">
            <a:extLst>
              <a:ext uri="{FF2B5EF4-FFF2-40B4-BE49-F238E27FC236}">
                <a16:creationId xmlns:a16="http://schemas.microsoft.com/office/drawing/2014/main" id="{A57BBE65-0515-1D95-8C5F-A34379A0AE3E}"/>
              </a:ext>
            </a:extLst>
          </p:cNvPr>
          <p:cNvSpPr txBox="1"/>
          <p:nvPr/>
        </p:nvSpPr>
        <p:spPr>
          <a:xfrm>
            <a:off x="4572000" y="5324915"/>
            <a:ext cx="3868705" cy="923330"/>
          </a:xfrm>
          <a:prstGeom prst="rect">
            <a:avLst/>
          </a:prstGeom>
          <a:noFill/>
          <a:ln w="53975">
            <a:solidFill>
              <a:schemeClr val="tx1"/>
            </a:solidFill>
          </a:ln>
        </p:spPr>
        <p:txBody>
          <a:bodyPr wrap="square" rtlCol="0">
            <a:spAutoFit/>
          </a:bodyPr>
          <a:lstStyle/>
          <a:p>
            <a:pPr algn="ctr"/>
            <a:r>
              <a:rPr lang="en-US" b="1" u="sng" dirty="0"/>
              <a:t>November 2023</a:t>
            </a:r>
            <a:endParaRPr lang="en-US" dirty="0"/>
          </a:p>
          <a:p>
            <a:pPr marL="285750" indent="-285750">
              <a:buFont typeface="Arial" panose="020B0604020202020204" pitchFamily="34" charset="0"/>
              <a:buChar char="•"/>
            </a:pPr>
            <a:r>
              <a:rPr lang="en-US" dirty="0"/>
              <a:t>Potential citizen vote on bonds and SPLOST.</a:t>
            </a:r>
          </a:p>
        </p:txBody>
      </p:sp>
    </p:spTree>
    <p:extLst>
      <p:ext uri="{BB962C8B-B14F-4D97-AF65-F5344CB8AC3E}">
        <p14:creationId xmlns:p14="http://schemas.microsoft.com/office/powerpoint/2010/main" val="41527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History and Today’s Purpose</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2</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City Council held a retreat March 21-22.</a:t>
            </a:r>
          </a:p>
          <a:p>
            <a:pPr>
              <a:lnSpc>
                <a:spcPct val="100000"/>
              </a:lnSpc>
            </a:pPr>
            <a:r>
              <a:rPr lang="en-US" dirty="0"/>
              <a:t>Discussion at the retreat focused on various financial topics including the operating millage rate and bonding capital projects.</a:t>
            </a:r>
          </a:p>
          <a:p>
            <a:pPr>
              <a:lnSpc>
                <a:spcPct val="100000"/>
              </a:lnSpc>
            </a:pPr>
            <a:r>
              <a:rPr lang="en-US" dirty="0"/>
              <a:t>The discussion led to the creation of a Capital Committee which held hearings, along with that topic being addressed at other town halls and City Council meetings.</a:t>
            </a:r>
          </a:p>
          <a:p>
            <a:endParaRPr lang="en-US" i="1" dirty="0"/>
          </a:p>
          <a:p>
            <a:endParaRPr lang="en-US" dirty="0"/>
          </a:p>
          <a:p>
            <a:endParaRPr lang="en-US" dirty="0"/>
          </a:p>
        </p:txBody>
      </p:sp>
    </p:spTree>
    <p:extLst>
      <p:ext uri="{BB962C8B-B14F-4D97-AF65-F5344CB8AC3E}">
        <p14:creationId xmlns:p14="http://schemas.microsoft.com/office/powerpoint/2010/main" val="174391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History and Today’s Purpose</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3</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3100" dirty="0"/>
              <a:t>Twelve different public meetings were held on capital and/or bonds on the following dates:</a:t>
            </a:r>
          </a:p>
          <a:p>
            <a:pPr lvl="1">
              <a:lnSpc>
                <a:spcPct val="120000"/>
              </a:lnSpc>
            </a:pPr>
            <a:r>
              <a:rPr lang="en-US" sz="3100" b="1" dirty="0"/>
              <a:t>April 11 </a:t>
            </a:r>
            <a:r>
              <a:rPr lang="en-US" sz="3100" dirty="0"/>
              <a:t>– Council Meeting (Short Term Capital)</a:t>
            </a:r>
          </a:p>
          <a:p>
            <a:pPr lvl="1">
              <a:lnSpc>
                <a:spcPct val="120000"/>
              </a:lnSpc>
            </a:pPr>
            <a:r>
              <a:rPr lang="en-US" sz="3100" b="1" dirty="0"/>
              <a:t>April 25 </a:t>
            </a:r>
            <a:r>
              <a:rPr lang="en-US" sz="3100" dirty="0"/>
              <a:t>– Council Meeting (Creation of Capital Committee)</a:t>
            </a:r>
          </a:p>
          <a:p>
            <a:pPr lvl="1">
              <a:lnSpc>
                <a:spcPct val="120000"/>
              </a:lnSpc>
            </a:pPr>
            <a:r>
              <a:rPr lang="en-US" sz="3100" b="1" dirty="0"/>
              <a:t>May 6 </a:t>
            </a:r>
            <a:r>
              <a:rPr lang="en-US" sz="3100" dirty="0"/>
              <a:t>– Capital Committee</a:t>
            </a:r>
          </a:p>
          <a:p>
            <a:pPr lvl="1">
              <a:lnSpc>
                <a:spcPct val="120000"/>
              </a:lnSpc>
            </a:pPr>
            <a:r>
              <a:rPr lang="en-US" sz="3100" b="1" dirty="0"/>
              <a:t>May 17 </a:t>
            </a:r>
            <a:r>
              <a:rPr lang="en-US" sz="3100" dirty="0"/>
              <a:t>– Town Hall</a:t>
            </a:r>
          </a:p>
          <a:p>
            <a:pPr lvl="1">
              <a:lnSpc>
                <a:spcPct val="120000"/>
              </a:lnSpc>
            </a:pPr>
            <a:r>
              <a:rPr lang="en-US" sz="3100" b="1" dirty="0"/>
              <a:t>May 23 </a:t>
            </a:r>
            <a:r>
              <a:rPr lang="en-US" sz="3100" dirty="0"/>
              <a:t>– Council Meeting  (Millage and Bond Rates)</a:t>
            </a:r>
          </a:p>
          <a:p>
            <a:pPr lvl="1">
              <a:lnSpc>
                <a:spcPct val="120000"/>
              </a:lnSpc>
            </a:pPr>
            <a:r>
              <a:rPr lang="en-US" sz="3100" b="1" dirty="0"/>
              <a:t>May 24 </a:t>
            </a:r>
            <a:r>
              <a:rPr lang="en-US" sz="3100" dirty="0"/>
              <a:t>– Town Hall</a:t>
            </a:r>
          </a:p>
          <a:p>
            <a:pPr lvl="1">
              <a:lnSpc>
                <a:spcPct val="120000"/>
              </a:lnSpc>
            </a:pPr>
            <a:r>
              <a:rPr lang="en-US" sz="3100" b="1" dirty="0"/>
              <a:t>May 25 </a:t>
            </a:r>
            <a:r>
              <a:rPr lang="en-US" sz="3100" dirty="0"/>
              <a:t>– Town Hall</a:t>
            </a:r>
          </a:p>
          <a:p>
            <a:pPr lvl="1">
              <a:lnSpc>
                <a:spcPct val="120000"/>
              </a:lnSpc>
            </a:pPr>
            <a:r>
              <a:rPr lang="en-US" sz="3100" b="1" dirty="0"/>
              <a:t>June 10 </a:t>
            </a:r>
            <a:r>
              <a:rPr lang="en-US" sz="3100" dirty="0"/>
              <a:t>– Capital Committee</a:t>
            </a:r>
          </a:p>
          <a:p>
            <a:pPr lvl="1">
              <a:lnSpc>
                <a:spcPct val="120000"/>
              </a:lnSpc>
            </a:pPr>
            <a:r>
              <a:rPr lang="en-US" sz="3100" b="1" dirty="0"/>
              <a:t>June 23 </a:t>
            </a:r>
            <a:r>
              <a:rPr lang="en-US" sz="3100" dirty="0"/>
              <a:t>– Council Meeting (Feedback from Town Halls)</a:t>
            </a:r>
          </a:p>
          <a:p>
            <a:pPr lvl="1">
              <a:lnSpc>
                <a:spcPct val="120000"/>
              </a:lnSpc>
            </a:pPr>
            <a:r>
              <a:rPr lang="en-US" sz="3100" b="1" dirty="0"/>
              <a:t>July 11 </a:t>
            </a:r>
            <a:r>
              <a:rPr lang="en-US" sz="3100" dirty="0"/>
              <a:t>– Council Meeting (Capital Project List Discussion)</a:t>
            </a:r>
          </a:p>
          <a:p>
            <a:pPr lvl="1">
              <a:lnSpc>
                <a:spcPct val="120000"/>
              </a:lnSpc>
            </a:pPr>
            <a:r>
              <a:rPr lang="en-US" sz="3100" b="1" dirty="0"/>
              <a:t>July 15 </a:t>
            </a:r>
            <a:r>
              <a:rPr lang="en-US" sz="3100" dirty="0"/>
              <a:t>– Capital Committee</a:t>
            </a:r>
          </a:p>
          <a:p>
            <a:pPr lvl="1">
              <a:lnSpc>
                <a:spcPct val="120000"/>
              </a:lnSpc>
            </a:pPr>
            <a:r>
              <a:rPr lang="en-US" sz="3100" b="1" dirty="0"/>
              <a:t>July 25 </a:t>
            </a:r>
            <a:r>
              <a:rPr lang="en-US" sz="3100" dirty="0"/>
              <a:t>– Council Meeting (Report of Capital Committee)</a:t>
            </a:r>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101187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History and Today’s Purpose</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4</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In the end, these meetings gave focused guidance for staff to work on a bondable project list for future Council discussion.</a:t>
            </a:r>
          </a:p>
          <a:p>
            <a:pPr>
              <a:lnSpc>
                <a:spcPct val="100000"/>
              </a:lnSpc>
            </a:pPr>
            <a:r>
              <a:rPr lang="en-US" dirty="0">
                <a:latin typeface="Arial"/>
                <a:cs typeface="Arial"/>
              </a:rPr>
              <a:t>What staff heard… (Emphasis that this is what was heard, but not yet at a consensus.)</a:t>
            </a:r>
          </a:p>
          <a:p>
            <a:pPr lvl="1">
              <a:lnSpc>
                <a:spcPct val="100000"/>
              </a:lnSpc>
            </a:pPr>
            <a:r>
              <a:rPr lang="en-US" sz="2800" dirty="0"/>
              <a:t>A focus on parks.</a:t>
            </a:r>
          </a:p>
          <a:p>
            <a:pPr lvl="1">
              <a:lnSpc>
                <a:spcPct val="100000"/>
              </a:lnSpc>
            </a:pPr>
            <a:r>
              <a:rPr lang="en-US" sz="2800" dirty="0"/>
              <a:t>A focus on trails.</a:t>
            </a:r>
          </a:p>
          <a:p>
            <a:pPr lvl="1">
              <a:lnSpc>
                <a:spcPct val="100000"/>
              </a:lnSpc>
            </a:pPr>
            <a:r>
              <a:rPr lang="en-US" sz="2800" dirty="0"/>
              <a:t>These two might be mutually exclusive.</a:t>
            </a:r>
          </a:p>
          <a:p>
            <a:pPr lvl="1">
              <a:lnSpc>
                <a:spcPct val="100000"/>
              </a:lnSpc>
            </a:pPr>
            <a:r>
              <a:rPr lang="en-US" sz="2800" dirty="0"/>
              <a:t>Maybe land acquisition.</a:t>
            </a:r>
          </a:p>
          <a:p>
            <a:pPr lvl="1">
              <a:lnSpc>
                <a:spcPct val="100000"/>
              </a:lnSpc>
            </a:pPr>
            <a:r>
              <a:rPr lang="en-US" sz="2800" dirty="0"/>
              <a:t>Maybe transportation.</a:t>
            </a:r>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365038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History and Today’s Purpose</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5</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The need for a creation of a citizen committee was brought up.</a:t>
            </a:r>
          </a:p>
          <a:p>
            <a:pPr>
              <a:lnSpc>
                <a:spcPct val="100000"/>
              </a:lnSpc>
            </a:pPr>
            <a:r>
              <a:rPr lang="en-US" dirty="0"/>
              <a:t>This could be of any form, but staff recommends looking at one citizen appointee per council member.</a:t>
            </a:r>
          </a:p>
          <a:p>
            <a:pPr>
              <a:lnSpc>
                <a:spcPct val="100000"/>
              </a:lnSpc>
            </a:pPr>
            <a:r>
              <a:rPr lang="en-US" dirty="0"/>
              <a:t>The directive to the committee will be to review the staff recommendations that follow in this proposal and report back to the full council.</a:t>
            </a:r>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28993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Staff Initial Recommendation</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6</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Staff recommends that Council explore:</a:t>
            </a:r>
          </a:p>
          <a:p>
            <a:pPr lvl="1">
              <a:lnSpc>
                <a:spcPct val="110000"/>
              </a:lnSpc>
            </a:pPr>
            <a:r>
              <a:rPr lang="en-US" sz="2800" dirty="0">
                <a:latin typeface="Arial"/>
                <a:cs typeface="Arial"/>
              </a:rPr>
              <a:t>One bond of approximately $30 million to develop the Austin Park site, Vermack Park site, along with some improvements to Brook Run Park though not full-fledged completion of the next phase.</a:t>
            </a:r>
          </a:p>
          <a:p>
            <a:pPr lvl="1">
              <a:lnSpc>
                <a:spcPct val="110000"/>
              </a:lnSpc>
            </a:pPr>
            <a:r>
              <a:rPr lang="en-US" sz="2800" dirty="0">
                <a:latin typeface="Arial"/>
                <a:cs typeface="Arial"/>
              </a:rPr>
              <a:t>To accomplish this, Council will need to approve the current master plan drafts for Austin and Vermack development or approve modified versions of those plans, along with designating some projects within Brook Run Park as having priority in a bond issuance.</a:t>
            </a:r>
            <a:br>
              <a:rPr lang="en-US" sz="2800" dirty="0"/>
            </a:br>
            <a:endParaRPr lang="en-US" sz="2800" dirty="0"/>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408489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Staff Initial Recommendation</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7</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Staff recommends that Council explore:</a:t>
            </a:r>
          </a:p>
          <a:p>
            <a:pPr lvl="1"/>
            <a:r>
              <a:rPr lang="en-US" sz="2800" dirty="0"/>
              <a:t>One bond of approximately $30 million to develop a citywide trail system.</a:t>
            </a:r>
          </a:p>
          <a:p>
            <a:pPr lvl="1"/>
            <a:r>
              <a:rPr lang="en-US" sz="2800" dirty="0"/>
              <a:t>To accomplish this, staff recommends that Council (a) adopt the core trail system plan as asked for at the March 2022 Council retreat to be used for (b) a full citywide trail plan to be developed this winter and approve by Council by the 2023 retreat.</a:t>
            </a:r>
          </a:p>
          <a:p>
            <a:pPr lvl="1"/>
            <a:r>
              <a:rPr lang="en-US" sz="2800" dirty="0"/>
              <a:t>Options for transportation could be up to $20 million for finishing all planned sidewalk construction along with major intersection work which could not be handled under SPLOST.</a:t>
            </a:r>
          </a:p>
          <a:p>
            <a:pPr lvl="1"/>
            <a:endParaRPr lang="en-US" sz="2300" dirty="0"/>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33076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Staff Initial Recommendation</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8</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Staff recommends that Council explore:</a:t>
            </a:r>
          </a:p>
          <a:p>
            <a:pPr lvl="1"/>
            <a:r>
              <a:rPr lang="en-US" sz="2800" dirty="0"/>
              <a:t>Determining if there is a need for the issuance of $10 million for land acquisition along with what the intent of future acquisition will encompass.   </a:t>
            </a:r>
          </a:p>
          <a:p>
            <a:pPr lvl="1"/>
            <a:endParaRPr lang="en-US" sz="2300" dirty="0"/>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189124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CFA-925B-48A0-A617-0FD03B737E3A}"/>
              </a:ext>
            </a:extLst>
          </p:cNvPr>
          <p:cNvSpPr>
            <a:spLocks noGrp="1"/>
          </p:cNvSpPr>
          <p:nvPr>
            <p:ph type="title"/>
          </p:nvPr>
        </p:nvSpPr>
        <p:spPr/>
        <p:txBody>
          <a:bodyPr>
            <a:normAutofit/>
          </a:bodyPr>
          <a:lstStyle/>
          <a:p>
            <a:r>
              <a:rPr lang="en-US" dirty="0"/>
              <a:t>Staff Initial Recommendation</a:t>
            </a:r>
          </a:p>
        </p:txBody>
      </p:sp>
      <p:sp>
        <p:nvSpPr>
          <p:cNvPr id="3" name="Content Placeholder 2">
            <a:extLst>
              <a:ext uri="{FF2B5EF4-FFF2-40B4-BE49-F238E27FC236}">
                <a16:creationId xmlns:a16="http://schemas.microsoft.com/office/drawing/2014/main" id="{24E56E70-6B81-94D6-D147-4CC075EF43E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31FB7FA4-8B76-471D-9FC1-CA60DFB24B2C}"/>
              </a:ext>
            </a:extLst>
          </p:cNvPr>
          <p:cNvSpPr>
            <a:spLocks noGrp="1"/>
          </p:cNvSpPr>
          <p:nvPr>
            <p:ph type="sldNum" sz="quarter" idx="12"/>
          </p:nvPr>
        </p:nvSpPr>
        <p:spPr/>
        <p:txBody>
          <a:bodyPr/>
          <a:lstStyle/>
          <a:p>
            <a:fld id="{3E6980A2-F130-4742-89EA-C23F98879079}" type="slidenum">
              <a:rPr lang="en-US" smtClean="0"/>
              <a:t>9</a:t>
            </a:fld>
            <a:endParaRPr lang="en-US"/>
          </a:p>
        </p:txBody>
      </p:sp>
      <p:sp>
        <p:nvSpPr>
          <p:cNvPr id="5" name="Content Placeholder 2">
            <a:extLst>
              <a:ext uri="{FF2B5EF4-FFF2-40B4-BE49-F238E27FC236}">
                <a16:creationId xmlns:a16="http://schemas.microsoft.com/office/drawing/2014/main" id="{1755181A-8DEE-AC1F-A4D4-21A6A48C584E}"/>
              </a:ext>
            </a:extLst>
          </p:cNvPr>
          <p:cNvSpPr txBox="1">
            <a:spLocks/>
          </p:cNvSpPr>
          <p:nvPr/>
        </p:nvSpPr>
        <p:spPr>
          <a:xfrm>
            <a:off x="753890" y="1148669"/>
            <a:ext cx="7886700" cy="5028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Arial"/>
                <a:cs typeface="Arial"/>
              </a:rPr>
              <a:t>Staff recommends that Council explore:</a:t>
            </a:r>
          </a:p>
          <a:p>
            <a:pPr lvl="1">
              <a:lnSpc>
                <a:spcPct val="100000"/>
              </a:lnSpc>
            </a:pPr>
            <a:r>
              <a:rPr lang="en-US" sz="2800" dirty="0"/>
              <a:t>Determining if there is a need for the issuance of a transportation bond, knowing that SPLOST will be on the ballot in 2023 and the city, while advocating for a broader use of SPLOST, can keep it for transportation, public safety and repair.</a:t>
            </a:r>
          </a:p>
          <a:p>
            <a:pPr lvl="1"/>
            <a:endParaRPr lang="en-US" sz="2300" dirty="0"/>
          </a:p>
          <a:p>
            <a:pPr lvl="1"/>
            <a:endParaRPr lang="en-US" sz="2700" dirty="0"/>
          </a:p>
          <a:p>
            <a:pPr lvl="1"/>
            <a:endParaRPr lang="en-US" sz="2800" dirty="0"/>
          </a:p>
          <a:p>
            <a:endParaRPr lang="en-US" dirty="0"/>
          </a:p>
          <a:p>
            <a:endParaRPr lang="en-US" i="1" dirty="0"/>
          </a:p>
          <a:p>
            <a:endParaRPr lang="en-US" dirty="0"/>
          </a:p>
          <a:p>
            <a:endParaRPr lang="en-US" dirty="0"/>
          </a:p>
        </p:txBody>
      </p:sp>
    </p:spTree>
    <p:extLst>
      <p:ext uri="{BB962C8B-B14F-4D97-AF65-F5344CB8AC3E}">
        <p14:creationId xmlns:p14="http://schemas.microsoft.com/office/powerpoint/2010/main" val="42029795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FInancial Section Retreat</Template>
  <TotalTime>1768</TotalTime>
  <Words>784</Words>
  <Application>Microsoft Office PowerPoint</Application>
  <PresentationFormat>On-screen Show (4:3)</PresentationFormat>
  <Paragraphs>122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Bonds – The Way Forward </vt:lpstr>
      <vt:lpstr>History and Today’s Purpose</vt:lpstr>
      <vt:lpstr>History and Today’s Purpose</vt:lpstr>
      <vt:lpstr>History and Today’s Purpose</vt:lpstr>
      <vt:lpstr>History and Today’s Purpose</vt:lpstr>
      <vt:lpstr>Staff Initial Recommendation</vt:lpstr>
      <vt:lpstr>Staff Initial Recommendation</vt:lpstr>
      <vt:lpstr>Staff Initial Recommendation</vt:lpstr>
      <vt:lpstr>Staff Initial Recommendation</vt:lpstr>
      <vt:lpstr>Deliverables Needs</vt:lpstr>
      <vt:lpstr>Proposed Time Line</vt:lpstr>
      <vt:lpstr>Proposed Time Line</vt:lpstr>
    </vt:vector>
  </TitlesOfParts>
  <Company>City of Dunwoody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Отступление городского совета: Финансовая секция</dc:title>
  <dc:creator>Jay Vinicki</dc:creator>
  <cp:lastModifiedBy>Jay Vinicki</cp:lastModifiedBy>
  <cp:revision>82</cp:revision>
  <cp:lastPrinted>2022-08-05T18:00:40Z</cp:lastPrinted>
  <dcterms:created xsi:type="dcterms:W3CDTF">2022-02-11T14:41:30Z</dcterms:created>
  <dcterms:modified xsi:type="dcterms:W3CDTF">2023-03-20T14:20:55Z</dcterms:modified>
</cp:coreProperties>
</file>