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85" r:id="rId3"/>
    <p:sldId id="291" r:id="rId4"/>
    <p:sldId id="290" r:id="rId5"/>
    <p:sldId id="286" r:id="rId6"/>
    <p:sldId id="287" r:id="rId7"/>
    <p:sldId id="292" r:id="rId8"/>
    <p:sldId id="288" r:id="rId9"/>
    <p:sldId id="289"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BD18EB"/>
    <a:srgbClr val="F3E1F9"/>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3FED7-602F-41EB-9707-EBB75284E95C}" v="25" dt="2023-03-18T22:05:56.089"/>
    <p1510:client id="{56A9816B-CF83-52DF-8A1A-9FED520CC9EB}" v="931" dt="2023-03-19T00:45:21.080"/>
    <p1510:client id="{6EA64A15-8659-2B09-D0FB-6BEA63DBA484}" v="75" dt="2023-03-20T13:34:04.004"/>
    <p1510:client id="{D66A553C-F491-007F-4731-49A506170C66}" v="263" dt="2023-03-18T21:42:5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McLeod" userId="S::richard.mcleod@dunwoodyga.gov::ef7132ca-bf70-4498-aebc-36afe30d7975" providerId="AD" clId="Web-{1593A5B0-1E17-B7D2-EB09-2DD93BAAB44D}"/>
    <pc:docChg chg="addSld modSld sldOrd">
      <pc:chgData name="Richard McLeod" userId="S::richard.mcleod@dunwoodyga.gov::ef7132ca-bf70-4498-aebc-36afe30d7975" providerId="AD" clId="Web-{1593A5B0-1E17-B7D2-EB09-2DD93BAAB44D}" dt="2023-03-15T19:49:59.036" v="95" actId="20577"/>
      <pc:docMkLst>
        <pc:docMk/>
      </pc:docMkLst>
      <pc:sldChg chg="modSp new ord">
        <pc:chgData name="Richard McLeod" userId="S::richard.mcleod@dunwoodyga.gov::ef7132ca-bf70-4498-aebc-36afe30d7975" providerId="AD" clId="Web-{1593A5B0-1E17-B7D2-EB09-2DD93BAAB44D}" dt="2023-03-15T19:49:59.036" v="95" actId="20577"/>
        <pc:sldMkLst>
          <pc:docMk/>
          <pc:sldMk cId="843396816" sldId="286"/>
        </pc:sldMkLst>
        <pc:spChg chg="mod">
          <ac:chgData name="Richard McLeod" userId="S::richard.mcleod@dunwoodyga.gov::ef7132ca-bf70-4498-aebc-36afe30d7975" providerId="AD" clId="Web-{1593A5B0-1E17-B7D2-EB09-2DD93BAAB44D}" dt="2023-03-15T19:48:59.754" v="91" actId="20577"/>
          <ac:spMkLst>
            <pc:docMk/>
            <pc:sldMk cId="843396816" sldId="286"/>
            <ac:spMk id="2" creationId="{A9411FE6-D88A-03C6-0F2F-B813234C1ECB}"/>
          </ac:spMkLst>
        </pc:spChg>
        <pc:spChg chg="mod">
          <ac:chgData name="Richard McLeod" userId="S::richard.mcleod@dunwoodyga.gov::ef7132ca-bf70-4498-aebc-36afe30d7975" providerId="AD" clId="Web-{1593A5B0-1E17-B7D2-EB09-2DD93BAAB44D}" dt="2023-03-15T19:49:59.036" v="95" actId="20577"/>
          <ac:spMkLst>
            <pc:docMk/>
            <pc:sldMk cId="843396816" sldId="286"/>
            <ac:spMk id="3" creationId="{0E0C53FA-B2A5-53DD-85FA-0C43EE7547CA}"/>
          </ac:spMkLst>
        </pc:spChg>
      </pc:sldChg>
    </pc:docChg>
  </pc:docChgLst>
  <pc:docChgLst>
    <pc:chgData name="Richard McLeod" userId="S::richard.mcleod@dunwoodyga.gov::ef7132ca-bf70-4498-aebc-36afe30d7975" providerId="AD" clId="Web-{838936C9-5B90-884A-B28A-153CCA8EDCD0}"/>
    <pc:docChg chg="modSld">
      <pc:chgData name="Richard McLeod" userId="S::richard.mcleod@dunwoodyga.gov::ef7132ca-bf70-4498-aebc-36afe30d7975" providerId="AD" clId="Web-{838936C9-5B90-884A-B28A-153CCA8EDCD0}" dt="2023-03-16T14:05:49.501" v="58" actId="20577"/>
      <pc:docMkLst>
        <pc:docMk/>
      </pc:docMkLst>
      <pc:sldChg chg="modSp">
        <pc:chgData name="Richard McLeod" userId="S::richard.mcleod@dunwoodyga.gov::ef7132ca-bf70-4498-aebc-36afe30d7975" providerId="AD" clId="Web-{838936C9-5B90-884A-B28A-153CCA8EDCD0}" dt="2023-03-16T14:05:49.501" v="58" actId="20577"/>
        <pc:sldMkLst>
          <pc:docMk/>
          <pc:sldMk cId="843396816" sldId="286"/>
        </pc:sldMkLst>
        <pc:spChg chg="mod">
          <ac:chgData name="Richard McLeod" userId="S::richard.mcleod@dunwoodyga.gov::ef7132ca-bf70-4498-aebc-36afe30d7975" providerId="AD" clId="Web-{838936C9-5B90-884A-B28A-153CCA8EDCD0}" dt="2023-03-16T14:05:49.501" v="58" actId="20577"/>
          <ac:spMkLst>
            <pc:docMk/>
            <pc:sldMk cId="843396816" sldId="286"/>
            <ac:spMk id="3" creationId="{0E0C53FA-B2A5-53DD-85FA-0C43EE7547CA}"/>
          </ac:spMkLst>
        </pc:spChg>
      </pc:sldChg>
    </pc:docChg>
  </pc:docChgLst>
  <pc:docChgLst>
    <pc:chgData name="Richard McLeod" userId="S::richard.mcleod@dunwoodyga.gov::ef7132ca-bf70-4498-aebc-36afe30d7975" providerId="AD" clId="Web-{A20FEE73-45DB-E1C9-14DA-872EF50986B0}"/>
    <pc:docChg chg="addSld modSld">
      <pc:chgData name="Richard McLeod" userId="S::richard.mcleod@dunwoodyga.gov::ef7132ca-bf70-4498-aebc-36afe30d7975" providerId="AD" clId="Web-{A20FEE73-45DB-E1C9-14DA-872EF50986B0}" dt="2023-03-17T14:25:55.719" v="889" actId="20577"/>
      <pc:docMkLst>
        <pc:docMk/>
      </pc:docMkLst>
      <pc:sldChg chg="modSp">
        <pc:chgData name="Richard McLeod" userId="S::richard.mcleod@dunwoodyga.gov::ef7132ca-bf70-4498-aebc-36afe30d7975" providerId="AD" clId="Web-{A20FEE73-45DB-E1C9-14DA-872EF50986B0}" dt="2023-03-17T14:25:21.922" v="880" actId="20577"/>
        <pc:sldMkLst>
          <pc:docMk/>
          <pc:sldMk cId="2638677407" sldId="285"/>
        </pc:sldMkLst>
        <pc:spChg chg="mod">
          <ac:chgData name="Richard McLeod" userId="S::richard.mcleod@dunwoodyga.gov::ef7132ca-bf70-4498-aebc-36afe30d7975" providerId="AD" clId="Web-{A20FEE73-45DB-E1C9-14DA-872EF50986B0}" dt="2023-03-16T18:25:35.748" v="20" actId="20577"/>
          <ac:spMkLst>
            <pc:docMk/>
            <pc:sldMk cId="2638677407" sldId="285"/>
            <ac:spMk id="2" creationId="{77523B3A-EB91-9781-F390-98078ADCC315}"/>
          </ac:spMkLst>
        </pc:spChg>
        <pc:spChg chg="mod">
          <ac:chgData name="Richard McLeod" userId="S::richard.mcleod@dunwoodyga.gov::ef7132ca-bf70-4498-aebc-36afe30d7975" providerId="AD" clId="Web-{A20FEE73-45DB-E1C9-14DA-872EF50986B0}" dt="2023-03-17T14:25:21.922" v="880" actId="20577"/>
          <ac:spMkLst>
            <pc:docMk/>
            <pc:sldMk cId="2638677407" sldId="285"/>
            <ac:spMk id="3" creationId="{7CAC6F2D-C0F6-39DC-A781-AA498BC3FCB9}"/>
          </ac:spMkLst>
        </pc:spChg>
      </pc:sldChg>
      <pc:sldChg chg="addSp modSp new">
        <pc:chgData name="Richard McLeod" userId="S::richard.mcleod@dunwoodyga.gov::ef7132ca-bf70-4498-aebc-36afe30d7975" providerId="AD" clId="Web-{A20FEE73-45DB-E1C9-14DA-872EF50986B0}" dt="2023-03-17T14:25:55.719" v="889" actId="20577"/>
        <pc:sldMkLst>
          <pc:docMk/>
          <pc:sldMk cId="2414495873" sldId="287"/>
        </pc:sldMkLst>
        <pc:spChg chg="mod">
          <ac:chgData name="Richard McLeod" userId="S::richard.mcleod@dunwoodyga.gov::ef7132ca-bf70-4498-aebc-36afe30d7975" providerId="AD" clId="Web-{A20FEE73-45DB-E1C9-14DA-872EF50986B0}" dt="2023-03-16T18:30:11.454" v="62" actId="20577"/>
          <ac:spMkLst>
            <pc:docMk/>
            <pc:sldMk cId="2414495873" sldId="287"/>
            <ac:spMk id="2" creationId="{A1673668-79CF-B7CE-6A51-B06AE691B53B}"/>
          </ac:spMkLst>
        </pc:spChg>
        <pc:spChg chg="mod">
          <ac:chgData name="Richard McLeod" userId="S::richard.mcleod@dunwoodyga.gov::ef7132ca-bf70-4498-aebc-36afe30d7975" providerId="AD" clId="Web-{A20FEE73-45DB-E1C9-14DA-872EF50986B0}" dt="2023-03-17T14:25:55.719" v="889" actId="20577"/>
          <ac:spMkLst>
            <pc:docMk/>
            <pc:sldMk cId="2414495873" sldId="287"/>
            <ac:spMk id="3" creationId="{956156DF-DB41-7586-9349-BC2DD297BB7B}"/>
          </ac:spMkLst>
        </pc:spChg>
        <pc:picChg chg="add mod">
          <ac:chgData name="Richard McLeod" userId="S::richard.mcleod@dunwoodyga.gov::ef7132ca-bf70-4498-aebc-36afe30d7975" providerId="AD" clId="Web-{A20FEE73-45DB-E1C9-14DA-872EF50986B0}" dt="2023-03-16T19:54:59.508" v="849" actId="14100"/>
          <ac:picMkLst>
            <pc:docMk/>
            <pc:sldMk cId="2414495873" sldId="287"/>
            <ac:picMk id="5" creationId="{10DE43BE-C267-2CC7-53DE-031953FC3587}"/>
          </ac:picMkLst>
        </pc:picChg>
      </pc:sldChg>
      <pc:sldChg chg="addSp modSp new">
        <pc:chgData name="Richard McLeod" userId="S::richard.mcleod@dunwoodyga.gov::ef7132ca-bf70-4498-aebc-36afe30d7975" providerId="AD" clId="Web-{A20FEE73-45DB-E1C9-14DA-872EF50986B0}" dt="2023-03-16T19:38:18.576" v="509"/>
        <pc:sldMkLst>
          <pc:docMk/>
          <pc:sldMk cId="2318956212" sldId="288"/>
        </pc:sldMkLst>
        <pc:spChg chg="mod">
          <ac:chgData name="Richard McLeod" userId="S::richard.mcleod@dunwoodyga.gov::ef7132ca-bf70-4498-aebc-36afe30d7975" providerId="AD" clId="Web-{A20FEE73-45DB-E1C9-14DA-872EF50986B0}" dt="2023-03-16T19:23:56.331" v="469" actId="20577"/>
          <ac:spMkLst>
            <pc:docMk/>
            <pc:sldMk cId="2318956212" sldId="288"/>
            <ac:spMk id="2" creationId="{EC4C4BB7-CE30-524E-71EB-1E2A134A1AEE}"/>
          </ac:spMkLst>
        </pc:spChg>
        <pc:spChg chg="mod">
          <ac:chgData name="Richard McLeod" userId="S::richard.mcleod@dunwoodyga.gov::ef7132ca-bf70-4498-aebc-36afe30d7975" providerId="AD" clId="Web-{A20FEE73-45DB-E1C9-14DA-872EF50986B0}" dt="2023-03-16T19:35:26.885" v="498" actId="20577"/>
          <ac:spMkLst>
            <pc:docMk/>
            <pc:sldMk cId="2318956212" sldId="288"/>
            <ac:spMk id="3" creationId="{A35845F8-D007-08CB-174B-14B6342B2E42}"/>
          </ac:spMkLst>
        </pc:spChg>
        <pc:graphicFrameChg chg="add mod modGraphic">
          <ac:chgData name="Richard McLeod" userId="S::richard.mcleod@dunwoodyga.gov::ef7132ca-bf70-4498-aebc-36afe30d7975" providerId="AD" clId="Web-{A20FEE73-45DB-E1C9-14DA-872EF50986B0}" dt="2023-03-16T19:38:18.576" v="509"/>
          <ac:graphicFrameMkLst>
            <pc:docMk/>
            <pc:sldMk cId="2318956212" sldId="288"/>
            <ac:graphicFrameMk id="6" creationId="{EB75F649-20F0-0A27-C3DA-EB74CC304021}"/>
          </ac:graphicFrameMkLst>
        </pc:graphicFrameChg>
      </pc:sldChg>
      <pc:sldChg chg="addSp delSp modSp new mod setBg">
        <pc:chgData name="Richard McLeod" userId="S::richard.mcleod@dunwoodyga.gov::ef7132ca-bf70-4498-aebc-36afe30d7975" providerId="AD" clId="Web-{A20FEE73-45DB-E1C9-14DA-872EF50986B0}" dt="2023-03-16T19:56:17.056" v="870"/>
        <pc:sldMkLst>
          <pc:docMk/>
          <pc:sldMk cId="528890443" sldId="289"/>
        </pc:sldMkLst>
        <pc:spChg chg="mod">
          <ac:chgData name="Richard McLeod" userId="S::richard.mcleod@dunwoodyga.gov::ef7132ca-bf70-4498-aebc-36afe30d7975" providerId="AD" clId="Web-{A20FEE73-45DB-E1C9-14DA-872EF50986B0}" dt="2023-03-16T19:56:17.056" v="869"/>
          <ac:spMkLst>
            <pc:docMk/>
            <pc:sldMk cId="528890443" sldId="289"/>
            <ac:spMk id="2" creationId="{F26E92C2-5EC7-5368-BB5B-57E8C49E8320}"/>
          </ac:spMkLst>
        </pc:spChg>
        <pc:spChg chg="del">
          <ac:chgData name="Richard McLeod" userId="S::richard.mcleod@dunwoodyga.gov::ef7132ca-bf70-4498-aebc-36afe30d7975" providerId="AD" clId="Web-{A20FEE73-45DB-E1C9-14DA-872EF50986B0}" dt="2023-03-16T19:43:11.142" v="536"/>
          <ac:spMkLst>
            <pc:docMk/>
            <pc:sldMk cId="528890443" sldId="289"/>
            <ac:spMk id="3" creationId="{46D2A629-2563-1A6A-39A4-41301D1FBD27}"/>
          </ac:spMkLst>
        </pc:spChg>
        <pc:spChg chg="mod">
          <ac:chgData name="Richard McLeod" userId="S::richard.mcleod@dunwoodyga.gov::ef7132ca-bf70-4498-aebc-36afe30d7975" providerId="AD" clId="Web-{A20FEE73-45DB-E1C9-14DA-872EF50986B0}" dt="2023-03-16T19:56:17.056" v="869"/>
          <ac:spMkLst>
            <pc:docMk/>
            <pc:sldMk cId="528890443" sldId="289"/>
            <ac:spMk id="4" creationId="{AFFFE6CA-63AE-3274-724E-0BD4DF30704F}"/>
          </ac:spMkLst>
        </pc:spChg>
        <pc:spChg chg="add del">
          <ac:chgData name="Richard McLeod" userId="S::richard.mcleod@dunwoodyga.gov::ef7132ca-bf70-4498-aebc-36afe30d7975" providerId="AD" clId="Web-{A20FEE73-45DB-E1C9-14DA-872EF50986B0}" dt="2023-03-16T19:56:17.056" v="870"/>
          <ac:spMkLst>
            <pc:docMk/>
            <pc:sldMk cId="528890443" sldId="289"/>
            <ac:spMk id="10" creationId="{D12DDE76-C203-4047-9998-63900085B5E8}"/>
          </ac:spMkLst>
        </pc:spChg>
        <pc:spChg chg="add del">
          <ac:chgData name="Richard McLeod" userId="S::richard.mcleod@dunwoodyga.gov::ef7132ca-bf70-4498-aebc-36afe30d7975" providerId="AD" clId="Web-{A20FEE73-45DB-E1C9-14DA-872EF50986B0}" dt="2023-03-16T19:56:17.056" v="869"/>
          <ac:spMkLst>
            <pc:docMk/>
            <pc:sldMk cId="528890443" sldId="289"/>
            <ac:spMk id="14" creationId="{77107FDD-95C5-6AB7-4DF3-A65D0A5D4560}"/>
          </ac:spMkLst>
        </pc:spChg>
        <pc:spChg chg="add">
          <ac:chgData name="Richard McLeod" userId="S::richard.mcleod@dunwoodyga.gov::ef7132ca-bf70-4498-aebc-36afe30d7975" providerId="AD" clId="Web-{A20FEE73-45DB-E1C9-14DA-872EF50986B0}" dt="2023-03-16T19:56:17.056" v="870"/>
          <ac:spMkLst>
            <pc:docMk/>
            <pc:sldMk cId="528890443" sldId="289"/>
            <ac:spMk id="15" creationId="{D12DDE76-C203-4047-9998-63900085B5E8}"/>
          </ac:spMkLst>
        </pc:spChg>
        <pc:spChg chg="add del">
          <ac:chgData name="Richard McLeod" userId="S::richard.mcleod@dunwoodyga.gov::ef7132ca-bf70-4498-aebc-36afe30d7975" providerId="AD" clId="Web-{A20FEE73-45DB-E1C9-14DA-872EF50986B0}" dt="2023-03-16T19:56:17.056" v="869"/>
          <ac:spMkLst>
            <pc:docMk/>
            <pc:sldMk cId="528890443" sldId="289"/>
            <ac:spMk id="17" creationId="{F13C74B1-5B17-4795-BED0-7140497B445A}"/>
          </ac:spMkLst>
        </pc:spChg>
        <pc:spChg chg="add del">
          <ac:chgData name="Richard McLeod" userId="S::richard.mcleod@dunwoodyga.gov::ef7132ca-bf70-4498-aebc-36afe30d7975" providerId="AD" clId="Web-{A20FEE73-45DB-E1C9-14DA-872EF50986B0}" dt="2023-03-16T19:56:17.056" v="869"/>
          <ac:spMkLst>
            <pc:docMk/>
            <pc:sldMk cId="528890443" sldId="289"/>
            <ac:spMk id="19" creationId="{D4974D33-8DC5-464E-8C6D-BE58F0669C17}"/>
          </ac:spMkLst>
        </pc:spChg>
        <pc:picChg chg="add mod ord">
          <ac:chgData name="Richard McLeod" userId="S::richard.mcleod@dunwoodyga.gov::ef7132ca-bf70-4498-aebc-36afe30d7975" providerId="AD" clId="Web-{A20FEE73-45DB-E1C9-14DA-872EF50986B0}" dt="2023-03-16T19:56:17.056" v="869"/>
          <ac:picMkLst>
            <pc:docMk/>
            <pc:sldMk cId="528890443" sldId="289"/>
            <ac:picMk id="5" creationId="{5C60B175-732B-754A-75B4-85063CFD1449}"/>
          </ac:picMkLst>
        </pc:picChg>
      </pc:sldChg>
    </pc:docChg>
  </pc:docChgLst>
  <pc:docChgLst>
    <pc:chgData name="Kathy Florence" userId="S::kathy.florence@dunwoodyga.gov::fd22e21a-748f-4ed7-9cec-ded054a303d5" providerId="AD" clId="Web-{6EA64A15-8659-2B09-D0FB-6BEA63DBA484}"/>
    <pc:docChg chg="modSld">
      <pc:chgData name="Kathy Florence" userId="S::kathy.florence@dunwoodyga.gov::fd22e21a-748f-4ed7-9cec-ded054a303d5" providerId="AD" clId="Web-{6EA64A15-8659-2B09-D0FB-6BEA63DBA484}" dt="2023-03-20T13:34:04.004" v="63" actId="20577"/>
      <pc:docMkLst>
        <pc:docMk/>
      </pc:docMkLst>
      <pc:sldChg chg="modSp">
        <pc:chgData name="Kathy Florence" userId="S::kathy.florence@dunwoodyga.gov::fd22e21a-748f-4ed7-9cec-ded054a303d5" providerId="AD" clId="Web-{6EA64A15-8659-2B09-D0FB-6BEA63DBA484}" dt="2023-03-20T13:31:42.626" v="36" actId="20577"/>
        <pc:sldMkLst>
          <pc:docMk/>
          <pc:sldMk cId="843396816" sldId="286"/>
        </pc:sldMkLst>
        <pc:spChg chg="mod">
          <ac:chgData name="Kathy Florence" userId="S::kathy.florence@dunwoodyga.gov::fd22e21a-748f-4ed7-9cec-ded054a303d5" providerId="AD" clId="Web-{6EA64A15-8659-2B09-D0FB-6BEA63DBA484}" dt="2023-03-20T13:31:42.626" v="36" actId="20577"/>
          <ac:spMkLst>
            <pc:docMk/>
            <pc:sldMk cId="843396816" sldId="286"/>
            <ac:spMk id="3" creationId="{0E0C53FA-B2A5-53DD-85FA-0C43EE7547CA}"/>
          </ac:spMkLst>
        </pc:spChg>
      </pc:sldChg>
      <pc:sldChg chg="modSp">
        <pc:chgData name="Kathy Florence" userId="S::kathy.florence@dunwoodyga.gov::fd22e21a-748f-4ed7-9cec-ded054a303d5" providerId="AD" clId="Web-{6EA64A15-8659-2B09-D0FB-6BEA63DBA484}" dt="2023-03-20T13:32:36.565" v="51" actId="20577"/>
        <pc:sldMkLst>
          <pc:docMk/>
          <pc:sldMk cId="2414495873" sldId="287"/>
        </pc:sldMkLst>
        <pc:spChg chg="mod">
          <ac:chgData name="Kathy Florence" userId="S::kathy.florence@dunwoodyga.gov::fd22e21a-748f-4ed7-9cec-ded054a303d5" providerId="AD" clId="Web-{6EA64A15-8659-2B09-D0FB-6BEA63DBA484}" dt="2023-03-20T13:32:36.565" v="51" actId="20577"/>
          <ac:spMkLst>
            <pc:docMk/>
            <pc:sldMk cId="2414495873" sldId="287"/>
            <ac:spMk id="3" creationId="{956156DF-DB41-7586-9349-BC2DD297BB7B}"/>
          </ac:spMkLst>
        </pc:spChg>
      </pc:sldChg>
      <pc:sldChg chg="modSp">
        <pc:chgData name="Kathy Florence" userId="S::kathy.florence@dunwoodyga.gov::fd22e21a-748f-4ed7-9cec-ded054a303d5" providerId="AD" clId="Web-{6EA64A15-8659-2B09-D0FB-6BEA63DBA484}" dt="2023-03-20T13:34:04.004" v="63" actId="20577"/>
        <pc:sldMkLst>
          <pc:docMk/>
          <pc:sldMk cId="2318956212" sldId="288"/>
        </pc:sldMkLst>
        <pc:spChg chg="mod">
          <ac:chgData name="Kathy Florence" userId="S::kathy.florence@dunwoodyga.gov::fd22e21a-748f-4ed7-9cec-ded054a303d5" providerId="AD" clId="Web-{6EA64A15-8659-2B09-D0FB-6BEA63DBA484}" dt="2023-03-20T13:34:04.004" v="63" actId="20577"/>
          <ac:spMkLst>
            <pc:docMk/>
            <pc:sldMk cId="2318956212" sldId="288"/>
            <ac:spMk id="3" creationId="{A35845F8-D007-08CB-174B-14B6342B2E42}"/>
          </ac:spMkLst>
        </pc:spChg>
      </pc:sldChg>
      <pc:sldChg chg="modSp">
        <pc:chgData name="Kathy Florence" userId="S::kathy.florence@dunwoodyga.gov::fd22e21a-748f-4ed7-9cec-ded054a303d5" providerId="AD" clId="Web-{6EA64A15-8659-2B09-D0FB-6BEA63DBA484}" dt="2023-03-20T13:29:58.248" v="24" actId="20577"/>
        <pc:sldMkLst>
          <pc:docMk/>
          <pc:sldMk cId="1162144946" sldId="290"/>
        </pc:sldMkLst>
        <pc:spChg chg="mod">
          <ac:chgData name="Kathy Florence" userId="S::kathy.florence@dunwoodyga.gov::fd22e21a-748f-4ed7-9cec-ded054a303d5" providerId="AD" clId="Web-{6EA64A15-8659-2B09-D0FB-6BEA63DBA484}" dt="2023-03-20T13:29:58.248" v="24" actId="20577"/>
          <ac:spMkLst>
            <pc:docMk/>
            <pc:sldMk cId="1162144946" sldId="290"/>
            <ac:spMk id="3" creationId="{7CAC6F2D-C0F6-39DC-A781-AA498BC3FCB9}"/>
          </ac:spMkLst>
        </pc:spChg>
      </pc:sldChg>
      <pc:sldChg chg="modSp">
        <pc:chgData name="Kathy Florence" userId="S::kathy.florence@dunwoodyga.gov::fd22e21a-748f-4ed7-9cec-ded054a303d5" providerId="AD" clId="Web-{6EA64A15-8659-2B09-D0FB-6BEA63DBA484}" dt="2023-03-20T13:33:12.409" v="59" actId="20577"/>
        <pc:sldMkLst>
          <pc:docMk/>
          <pc:sldMk cId="976921190" sldId="292"/>
        </pc:sldMkLst>
        <pc:spChg chg="mod">
          <ac:chgData name="Kathy Florence" userId="S::kathy.florence@dunwoodyga.gov::fd22e21a-748f-4ed7-9cec-ded054a303d5" providerId="AD" clId="Web-{6EA64A15-8659-2B09-D0FB-6BEA63DBA484}" dt="2023-03-20T13:33:12.409" v="59" actId="20577"/>
          <ac:spMkLst>
            <pc:docMk/>
            <pc:sldMk cId="976921190" sldId="292"/>
            <ac:spMk id="13" creationId="{10EA2BA1-EE3D-277F-77C7-091596FD461F}"/>
          </ac:spMkLst>
        </pc:spChg>
      </pc:sldChg>
    </pc:docChg>
  </pc:docChgLst>
  <pc:docChgLst>
    <pc:chgData name="Jay Vinicki" userId="07d27807-aaae-449e-8b78-68721e18d6d0" providerId="ADAL" clId="{4A5ACEFB-5292-4294-8715-E596B9752BD8}"/>
    <pc:docChg chg="modSld">
      <pc:chgData name="Jay Vinicki" userId="07d27807-aaae-449e-8b78-68721e18d6d0" providerId="ADAL" clId="{4A5ACEFB-5292-4294-8715-E596B9752BD8}" dt="2023-03-16T17:45:13.542" v="5" actId="20577"/>
      <pc:docMkLst>
        <pc:docMk/>
      </pc:docMkLst>
      <pc:sldChg chg="modSp mod">
        <pc:chgData name="Jay Vinicki" userId="07d27807-aaae-449e-8b78-68721e18d6d0" providerId="ADAL" clId="{4A5ACEFB-5292-4294-8715-E596B9752BD8}" dt="2023-03-16T17:45:13.542" v="5" actId="20577"/>
        <pc:sldMkLst>
          <pc:docMk/>
          <pc:sldMk cId="843396816" sldId="286"/>
        </pc:sldMkLst>
        <pc:spChg chg="mod">
          <ac:chgData name="Jay Vinicki" userId="07d27807-aaae-449e-8b78-68721e18d6d0" providerId="ADAL" clId="{4A5ACEFB-5292-4294-8715-E596B9752BD8}" dt="2023-03-16T17:45:13.542" v="5" actId="20577"/>
          <ac:spMkLst>
            <pc:docMk/>
            <pc:sldMk cId="843396816" sldId="286"/>
            <ac:spMk id="3" creationId="{0E0C53FA-B2A5-53DD-85FA-0C43EE7547CA}"/>
          </ac:spMkLst>
        </pc:spChg>
      </pc:sldChg>
    </pc:docChg>
  </pc:docChgLst>
  <pc:docChgLst>
    <pc:chgData name="Michael Smith" userId="53d9d916-420c-4815-9d23-cb1e769863b0" providerId="ADAL" clId="{2F83FED7-602F-41EB-9707-EBB75284E95C}"/>
    <pc:docChg chg="undo custSel modSld">
      <pc:chgData name="Michael Smith" userId="53d9d916-420c-4815-9d23-cb1e769863b0" providerId="ADAL" clId="{2F83FED7-602F-41EB-9707-EBB75284E95C}" dt="2023-03-18T22:05:59.588" v="837" actId="1076"/>
      <pc:docMkLst>
        <pc:docMk/>
      </pc:docMkLst>
      <pc:sldChg chg="addSp delSp modSp mod">
        <pc:chgData name="Michael Smith" userId="53d9d916-420c-4815-9d23-cb1e769863b0" providerId="ADAL" clId="{2F83FED7-602F-41EB-9707-EBB75284E95C}" dt="2023-03-18T22:05:59.588" v="837" actId="1076"/>
        <pc:sldMkLst>
          <pc:docMk/>
          <pc:sldMk cId="3861347203" sldId="291"/>
        </pc:sldMkLst>
        <pc:spChg chg="add del mod">
          <ac:chgData name="Michael Smith" userId="53d9d916-420c-4815-9d23-cb1e769863b0" providerId="ADAL" clId="{2F83FED7-602F-41EB-9707-EBB75284E95C}" dt="2023-03-18T22:05:59.588" v="837" actId="1076"/>
          <ac:spMkLst>
            <pc:docMk/>
            <pc:sldMk cId="3861347203" sldId="291"/>
            <ac:spMk id="2" creationId="{77523B3A-EB91-9781-F390-98078ADCC315}"/>
          </ac:spMkLst>
        </pc:spChg>
        <pc:spChg chg="add mod">
          <ac:chgData name="Michael Smith" userId="53d9d916-420c-4815-9d23-cb1e769863b0" providerId="ADAL" clId="{2F83FED7-602F-41EB-9707-EBB75284E95C}" dt="2023-03-18T22:05:46.856" v="818" actId="164"/>
          <ac:spMkLst>
            <pc:docMk/>
            <pc:sldMk cId="3861347203" sldId="291"/>
            <ac:spMk id="22" creationId="{641BB9C3-4F11-D5B3-B190-1F8AFC1B3163}"/>
          </ac:spMkLst>
        </pc:spChg>
        <pc:spChg chg="add del mod">
          <ac:chgData name="Michael Smith" userId="53d9d916-420c-4815-9d23-cb1e769863b0" providerId="ADAL" clId="{2F83FED7-602F-41EB-9707-EBB75284E95C}" dt="2023-03-18T22:04:06.120" v="799" actId="478"/>
          <ac:spMkLst>
            <pc:docMk/>
            <pc:sldMk cId="3861347203" sldId="291"/>
            <ac:spMk id="24" creationId="{940490B4-2312-AE2C-BBA3-3FA3FC3DB2A7}"/>
          </ac:spMkLst>
        </pc:spChg>
        <pc:spChg chg="add del mod">
          <ac:chgData name="Michael Smith" userId="53d9d916-420c-4815-9d23-cb1e769863b0" providerId="ADAL" clId="{2F83FED7-602F-41EB-9707-EBB75284E95C}" dt="2023-03-18T22:04:30.674" v="801" actId="478"/>
          <ac:spMkLst>
            <pc:docMk/>
            <pc:sldMk cId="3861347203" sldId="291"/>
            <ac:spMk id="26" creationId="{9272CF50-A96F-8EE1-05B6-7F58118C571D}"/>
          </ac:spMkLst>
        </pc:spChg>
        <pc:grpChg chg="add mod">
          <ac:chgData name="Michael Smith" userId="53d9d916-420c-4815-9d23-cb1e769863b0" providerId="ADAL" clId="{2F83FED7-602F-41EB-9707-EBB75284E95C}" dt="2023-03-18T22:05:51.534" v="834" actId="1035"/>
          <ac:grpSpMkLst>
            <pc:docMk/>
            <pc:sldMk cId="3861347203" sldId="291"/>
            <ac:grpSpMk id="27" creationId="{1423720F-1A94-281E-EC52-92D29E4E2CD5}"/>
          </ac:grpSpMkLst>
        </pc:grpChg>
        <pc:picChg chg="del mod">
          <ac:chgData name="Michael Smith" userId="53d9d916-420c-4815-9d23-cb1e769863b0" providerId="ADAL" clId="{2F83FED7-602F-41EB-9707-EBB75284E95C}" dt="2023-03-18T22:03:12.258" v="789" actId="478"/>
          <ac:picMkLst>
            <pc:docMk/>
            <pc:sldMk cId="3861347203" sldId="291"/>
            <ac:picMk id="3" creationId="{D7A8D66C-74D1-7566-F1A2-2B9BCDC5768F}"/>
          </ac:picMkLst>
        </pc:picChg>
        <pc:picChg chg="add mod modCrop">
          <ac:chgData name="Michael Smith" userId="53d9d916-420c-4815-9d23-cb1e769863b0" providerId="ADAL" clId="{2F83FED7-602F-41EB-9707-EBB75284E95C}" dt="2023-03-18T22:05:46.856" v="818" actId="164"/>
          <ac:picMkLst>
            <pc:docMk/>
            <pc:sldMk cId="3861347203" sldId="291"/>
            <ac:picMk id="17" creationId="{E98CBE5E-06B6-1D9C-AE1E-5696E78F5C33}"/>
          </ac:picMkLst>
        </pc:picChg>
        <pc:picChg chg="add mod modCrop">
          <ac:chgData name="Michael Smith" userId="53d9d916-420c-4815-9d23-cb1e769863b0" providerId="ADAL" clId="{2F83FED7-602F-41EB-9707-EBB75284E95C}" dt="2023-03-18T22:05:46.856" v="818" actId="164"/>
          <ac:picMkLst>
            <pc:docMk/>
            <pc:sldMk cId="3861347203" sldId="291"/>
            <ac:picMk id="19" creationId="{A58AAD39-9503-D2B9-2D5A-C4150E5D5ED8}"/>
          </ac:picMkLst>
        </pc:picChg>
        <pc:picChg chg="add mod modCrop">
          <ac:chgData name="Michael Smith" userId="53d9d916-420c-4815-9d23-cb1e769863b0" providerId="ADAL" clId="{2F83FED7-602F-41EB-9707-EBB75284E95C}" dt="2023-03-18T22:05:46.856" v="818" actId="164"/>
          <ac:picMkLst>
            <pc:docMk/>
            <pc:sldMk cId="3861347203" sldId="291"/>
            <ac:picMk id="21" creationId="{C9931294-59CD-5114-24EC-7B6AB051907C}"/>
          </ac:picMkLst>
        </pc:picChg>
        <pc:picChg chg="add del mod">
          <ac:chgData name="Michael Smith" userId="53d9d916-420c-4815-9d23-cb1e769863b0" providerId="ADAL" clId="{2F83FED7-602F-41EB-9707-EBB75284E95C}" dt="2023-03-18T22:04:32.550" v="802" actId="478"/>
          <ac:picMkLst>
            <pc:docMk/>
            <pc:sldMk cId="3861347203" sldId="291"/>
            <ac:picMk id="1026" creationId="{E1C5F82A-0047-4C3A-68DF-53D9C0E5B694}"/>
          </ac:picMkLst>
        </pc:picChg>
        <pc:picChg chg="add mod">
          <ac:chgData name="Michael Smith" userId="53d9d916-420c-4815-9d23-cb1e769863b0" providerId="ADAL" clId="{2F83FED7-602F-41EB-9707-EBB75284E95C}" dt="2023-03-18T22:05:56.089" v="835" actId="14100"/>
          <ac:picMkLst>
            <pc:docMk/>
            <pc:sldMk cId="3861347203" sldId="291"/>
            <ac:picMk id="1028" creationId="{CEBA32CA-46D3-33EE-E8F0-ACB4EB5E8151}"/>
          </ac:picMkLst>
        </pc:picChg>
        <pc:cxnChg chg="add mod">
          <ac:chgData name="Michael Smith" userId="53d9d916-420c-4815-9d23-cb1e769863b0" providerId="ADAL" clId="{2F83FED7-602F-41EB-9707-EBB75284E95C}" dt="2023-03-18T22:05:46.856" v="818" actId="164"/>
          <ac:cxnSpMkLst>
            <pc:docMk/>
            <pc:sldMk cId="3861347203" sldId="291"/>
            <ac:cxnSpMk id="6" creationId="{58D9CAF0-4DF1-CE7D-3AEE-58D4D091C53E}"/>
          </ac:cxnSpMkLst>
        </pc:cxnChg>
        <pc:cxnChg chg="del">
          <ac:chgData name="Michael Smith" userId="53d9d916-420c-4815-9d23-cb1e769863b0" providerId="ADAL" clId="{2F83FED7-602F-41EB-9707-EBB75284E95C}" dt="2023-03-18T22:04:36.435" v="804" actId="478"/>
          <ac:cxnSpMkLst>
            <pc:docMk/>
            <pc:sldMk cId="3861347203" sldId="291"/>
            <ac:cxnSpMk id="7" creationId="{8D7B573D-43C1-DEDE-721F-383D588414B8}"/>
          </ac:cxnSpMkLst>
        </pc:cxnChg>
        <pc:cxnChg chg="del">
          <ac:chgData name="Michael Smith" userId="53d9d916-420c-4815-9d23-cb1e769863b0" providerId="ADAL" clId="{2F83FED7-602F-41EB-9707-EBB75284E95C}" dt="2023-03-18T22:04:35.455" v="803" actId="478"/>
          <ac:cxnSpMkLst>
            <pc:docMk/>
            <pc:sldMk cId="3861347203" sldId="291"/>
            <ac:cxnSpMk id="8" creationId="{6103D3F6-05E5-324E-2FA2-BD7997294375}"/>
          </ac:cxnSpMkLst>
        </pc:cxnChg>
        <pc:cxnChg chg="del">
          <ac:chgData name="Michael Smith" userId="53d9d916-420c-4815-9d23-cb1e769863b0" providerId="ADAL" clId="{2F83FED7-602F-41EB-9707-EBB75284E95C}" dt="2023-03-18T22:04:39.865" v="807" actId="478"/>
          <ac:cxnSpMkLst>
            <pc:docMk/>
            <pc:sldMk cId="3861347203" sldId="291"/>
            <ac:cxnSpMk id="9" creationId="{F3AE604B-0380-C139-AE09-97CFA10052F9}"/>
          </ac:cxnSpMkLst>
        </pc:cxnChg>
        <pc:cxnChg chg="del">
          <ac:chgData name="Michael Smith" userId="53d9d916-420c-4815-9d23-cb1e769863b0" providerId="ADAL" clId="{2F83FED7-602F-41EB-9707-EBB75284E95C}" dt="2023-03-18T22:04:38.874" v="806" actId="478"/>
          <ac:cxnSpMkLst>
            <pc:docMk/>
            <pc:sldMk cId="3861347203" sldId="291"/>
            <ac:cxnSpMk id="10" creationId="{BAF3DF2D-16EA-E5E1-0049-0B296553B663}"/>
          </ac:cxnSpMkLst>
        </pc:cxnChg>
        <pc:cxnChg chg="del mod">
          <ac:chgData name="Michael Smith" userId="53d9d916-420c-4815-9d23-cb1e769863b0" providerId="ADAL" clId="{2F83FED7-602F-41EB-9707-EBB75284E95C}" dt="2023-03-18T22:04:37.814" v="805" actId="478"/>
          <ac:cxnSpMkLst>
            <pc:docMk/>
            <pc:sldMk cId="3861347203" sldId="291"/>
            <ac:cxnSpMk id="11" creationId="{A6FEF654-CDFF-24B3-A6C4-8A3B8A4E8185}"/>
          </ac:cxnSpMkLst>
        </pc:cxnChg>
        <pc:cxnChg chg="add mod">
          <ac:chgData name="Michael Smith" userId="53d9d916-420c-4815-9d23-cb1e769863b0" providerId="ADAL" clId="{2F83FED7-602F-41EB-9707-EBB75284E95C}" dt="2023-03-18T22:05:46.856" v="818" actId="164"/>
          <ac:cxnSpMkLst>
            <pc:docMk/>
            <pc:sldMk cId="3861347203" sldId="291"/>
            <ac:cxnSpMk id="14" creationId="{D3147F1B-E204-4EBE-420E-FB8C082F431C}"/>
          </ac:cxnSpMkLst>
        </pc:cxnChg>
        <pc:cxnChg chg="add mod">
          <ac:chgData name="Michael Smith" userId="53d9d916-420c-4815-9d23-cb1e769863b0" providerId="ADAL" clId="{2F83FED7-602F-41EB-9707-EBB75284E95C}" dt="2023-03-18T22:05:46.856" v="818" actId="164"/>
          <ac:cxnSpMkLst>
            <pc:docMk/>
            <pc:sldMk cId="3861347203" sldId="291"/>
            <ac:cxnSpMk id="15" creationId="{D5FE9807-4261-4F30-97F4-75C81D362CB6}"/>
          </ac:cxnSpMkLst>
        </pc:cxnChg>
      </pc:sldChg>
    </pc:docChg>
  </pc:docChgLst>
  <pc:docChgLst>
    <pc:chgData name="Michael Smith" userId="S::michael.smith@dunwoodyga.gov::53d9d916-420c-4815-9d23-cb1e769863b0" providerId="AD" clId="Web-{D66A553C-F491-007F-4731-49A506170C66}"/>
    <pc:docChg chg="addSld modSld">
      <pc:chgData name="Michael Smith" userId="S::michael.smith@dunwoodyga.gov::53d9d916-420c-4815-9d23-cb1e769863b0" providerId="AD" clId="Web-{D66A553C-F491-007F-4731-49A506170C66}" dt="2023-03-18T21:42:57.081" v="253"/>
      <pc:docMkLst>
        <pc:docMk/>
      </pc:docMkLst>
      <pc:sldChg chg="addSp delSp modSp">
        <pc:chgData name="Michael Smith" userId="S::michael.smith@dunwoodyga.gov::53d9d916-420c-4815-9d23-cb1e769863b0" providerId="AD" clId="Web-{D66A553C-F491-007F-4731-49A506170C66}" dt="2023-03-18T21:01:29.594" v="129" actId="1076"/>
        <pc:sldMkLst>
          <pc:docMk/>
          <pc:sldMk cId="2638677407" sldId="285"/>
        </pc:sldMkLst>
        <pc:spChg chg="mod">
          <ac:chgData name="Michael Smith" userId="S::michael.smith@dunwoodyga.gov::53d9d916-420c-4815-9d23-cb1e769863b0" providerId="AD" clId="Web-{D66A553C-F491-007F-4731-49A506170C66}" dt="2023-03-18T20:59:38.609" v="123" actId="20577"/>
          <ac:spMkLst>
            <pc:docMk/>
            <pc:sldMk cId="2638677407" sldId="285"/>
            <ac:spMk id="2" creationId="{77523B3A-EB91-9781-F390-98078ADCC315}"/>
          </ac:spMkLst>
        </pc:spChg>
        <pc:spChg chg="del mod">
          <ac:chgData name="Michael Smith" userId="S::michael.smith@dunwoodyga.gov::53d9d916-420c-4815-9d23-cb1e769863b0" providerId="AD" clId="Web-{D66A553C-F491-007F-4731-49A506170C66}" dt="2023-03-18T21:01:11.376" v="126"/>
          <ac:spMkLst>
            <pc:docMk/>
            <pc:sldMk cId="2638677407" sldId="285"/>
            <ac:spMk id="3" creationId="{7CAC6F2D-C0F6-39DC-A781-AA498BC3FCB9}"/>
          </ac:spMkLst>
        </pc:spChg>
        <pc:picChg chg="add mod ord">
          <ac:chgData name="Michael Smith" userId="S::michael.smith@dunwoodyga.gov::53d9d916-420c-4815-9d23-cb1e769863b0" providerId="AD" clId="Web-{D66A553C-F491-007F-4731-49A506170C66}" dt="2023-03-18T21:01:29.594" v="129" actId="1076"/>
          <ac:picMkLst>
            <pc:docMk/>
            <pc:sldMk cId="2638677407" sldId="285"/>
            <ac:picMk id="5" creationId="{096FC81A-5531-E53B-7063-BB0AF80DB08E}"/>
          </ac:picMkLst>
        </pc:picChg>
      </pc:sldChg>
      <pc:sldChg chg="modSp">
        <pc:chgData name="Michael Smith" userId="S::michael.smith@dunwoodyga.gov::53d9d916-420c-4815-9d23-cb1e769863b0" providerId="AD" clId="Web-{D66A553C-F491-007F-4731-49A506170C66}" dt="2023-03-18T20:58:07.686" v="83" actId="1076"/>
        <pc:sldMkLst>
          <pc:docMk/>
          <pc:sldMk cId="843396816" sldId="286"/>
        </pc:sldMkLst>
        <pc:spChg chg="mod">
          <ac:chgData name="Michael Smith" userId="S::michael.smith@dunwoodyga.gov::53d9d916-420c-4815-9d23-cb1e769863b0" providerId="AD" clId="Web-{D66A553C-F491-007F-4731-49A506170C66}" dt="2023-03-18T20:58:07.686" v="83" actId="1076"/>
          <ac:spMkLst>
            <pc:docMk/>
            <pc:sldMk cId="843396816" sldId="286"/>
            <ac:spMk id="3" creationId="{0E0C53FA-B2A5-53DD-85FA-0C43EE7547CA}"/>
          </ac:spMkLst>
        </pc:spChg>
      </pc:sldChg>
      <pc:sldChg chg="add replId">
        <pc:chgData name="Michael Smith" userId="S::michael.smith@dunwoodyga.gov::53d9d916-420c-4815-9d23-cb1e769863b0" providerId="AD" clId="Web-{D66A553C-F491-007F-4731-49A506170C66}" dt="2023-03-18T20:59:01.687" v="84"/>
        <pc:sldMkLst>
          <pc:docMk/>
          <pc:sldMk cId="1162144946" sldId="290"/>
        </pc:sldMkLst>
      </pc:sldChg>
      <pc:sldChg chg="addSp delSp modSp add replId">
        <pc:chgData name="Michael Smith" userId="S::michael.smith@dunwoodyga.gov::53d9d916-420c-4815-9d23-cb1e769863b0" providerId="AD" clId="Web-{D66A553C-F491-007F-4731-49A506170C66}" dt="2023-03-18T21:42:57.081" v="253"/>
        <pc:sldMkLst>
          <pc:docMk/>
          <pc:sldMk cId="3861347203" sldId="291"/>
        </pc:sldMkLst>
        <pc:spChg chg="mod">
          <ac:chgData name="Michael Smith" userId="S::michael.smith@dunwoodyga.gov::53d9d916-420c-4815-9d23-cb1e769863b0" providerId="AD" clId="Web-{D66A553C-F491-007F-4731-49A506170C66}" dt="2023-03-18T21:02:07.157" v="188" actId="20577"/>
          <ac:spMkLst>
            <pc:docMk/>
            <pc:sldMk cId="3861347203" sldId="291"/>
            <ac:spMk id="2" creationId="{77523B3A-EB91-9781-F390-98078ADCC315}"/>
          </ac:spMkLst>
        </pc:spChg>
        <pc:spChg chg="add del mod">
          <ac:chgData name="Michael Smith" userId="S::michael.smith@dunwoodyga.gov::53d9d916-420c-4815-9d23-cb1e769863b0" providerId="AD" clId="Web-{D66A553C-F491-007F-4731-49A506170C66}" dt="2023-03-18T21:41:52.267" v="248"/>
          <ac:spMkLst>
            <pc:docMk/>
            <pc:sldMk cId="3861347203" sldId="291"/>
            <ac:spMk id="5" creationId="{93AD5986-9533-E164-92E8-22F2E340893C}"/>
          </ac:spMkLst>
        </pc:spChg>
        <pc:spChg chg="add del mod">
          <ac:chgData name="Michael Smith" userId="S::michael.smith@dunwoodyga.gov::53d9d916-420c-4815-9d23-cb1e769863b0" providerId="AD" clId="Web-{D66A553C-F491-007F-4731-49A506170C66}" dt="2023-03-18T21:40:17.047" v="229"/>
          <ac:spMkLst>
            <pc:docMk/>
            <pc:sldMk cId="3861347203" sldId="291"/>
            <ac:spMk id="6" creationId="{39D764BF-6894-455D-D0D1-307D96CD3A4D}"/>
          </ac:spMkLst>
        </pc:spChg>
        <pc:picChg chg="add mod ord modCrop">
          <ac:chgData name="Michael Smith" userId="S::michael.smith@dunwoodyga.gov::53d9d916-420c-4815-9d23-cb1e769863b0" providerId="AD" clId="Web-{D66A553C-F491-007F-4731-49A506170C66}" dt="2023-03-18T21:42:34.174" v="251" actId="1076"/>
          <ac:picMkLst>
            <pc:docMk/>
            <pc:sldMk cId="3861347203" sldId="291"/>
            <ac:picMk id="3" creationId="{D7A8D66C-74D1-7566-F1A2-2B9BCDC5768F}"/>
          </ac:picMkLst>
        </pc:picChg>
        <pc:picChg chg="del">
          <ac:chgData name="Michael Smith" userId="S::michael.smith@dunwoodyga.gov::53d9d916-420c-4815-9d23-cb1e769863b0" providerId="AD" clId="Web-{D66A553C-F491-007F-4731-49A506170C66}" dt="2023-03-18T21:02:10.814" v="189"/>
          <ac:picMkLst>
            <pc:docMk/>
            <pc:sldMk cId="3861347203" sldId="291"/>
            <ac:picMk id="5" creationId="{096FC81A-5531-E53B-7063-BB0AF80DB08E}"/>
          </ac:picMkLst>
        </pc:picChg>
        <pc:cxnChg chg="add">
          <ac:chgData name="Michael Smith" userId="S::michael.smith@dunwoodyga.gov::53d9d916-420c-4815-9d23-cb1e769863b0" providerId="AD" clId="Web-{D66A553C-F491-007F-4731-49A506170C66}" dt="2023-03-18T21:41:46.814" v="247"/>
          <ac:cxnSpMkLst>
            <pc:docMk/>
            <pc:sldMk cId="3861347203" sldId="291"/>
            <ac:cxnSpMk id="7" creationId="{8D7B573D-43C1-DEDE-721F-383D588414B8}"/>
          </ac:cxnSpMkLst>
        </pc:cxnChg>
        <pc:cxnChg chg="add">
          <ac:chgData name="Michael Smith" userId="S::michael.smith@dunwoodyga.gov::53d9d916-420c-4815-9d23-cb1e769863b0" providerId="AD" clId="Web-{D66A553C-F491-007F-4731-49A506170C66}" dt="2023-03-18T21:41:58.158" v="249"/>
          <ac:cxnSpMkLst>
            <pc:docMk/>
            <pc:sldMk cId="3861347203" sldId="291"/>
            <ac:cxnSpMk id="8" creationId="{6103D3F6-05E5-324E-2FA2-BD7997294375}"/>
          </ac:cxnSpMkLst>
        </pc:cxnChg>
        <pc:cxnChg chg="add">
          <ac:chgData name="Michael Smith" userId="S::michael.smith@dunwoodyga.gov::53d9d916-420c-4815-9d23-cb1e769863b0" providerId="AD" clId="Web-{D66A553C-F491-007F-4731-49A506170C66}" dt="2023-03-18T21:42:13.924" v="250"/>
          <ac:cxnSpMkLst>
            <pc:docMk/>
            <pc:sldMk cId="3861347203" sldId="291"/>
            <ac:cxnSpMk id="9" creationId="{F3AE604B-0380-C139-AE09-97CFA10052F9}"/>
          </ac:cxnSpMkLst>
        </pc:cxnChg>
        <pc:cxnChg chg="add">
          <ac:chgData name="Michael Smith" userId="S::michael.smith@dunwoodyga.gov::53d9d916-420c-4815-9d23-cb1e769863b0" providerId="AD" clId="Web-{D66A553C-F491-007F-4731-49A506170C66}" dt="2023-03-18T21:42:44.080" v="252"/>
          <ac:cxnSpMkLst>
            <pc:docMk/>
            <pc:sldMk cId="3861347203" sldId="291"/>
            <ac:cxnSpMk id="10" creationId="{BAF3DF2D-16EA-E5E1-0049-0B296553B663}"/>
          </ac:cxnSpMkLst>
        </pc:cxnChg>
        <pc:cxnChg chg="add">
          <ac:chgData name="Michael Smith" userId="S::michael.smith@dunwoodyga.gov::53d9d916-420c-4815-9d23-cb1e769863b0" providerId="AD" clId="Web-{D66A553C-F491-007F-4731-49A506170C66}" dt="2023-03-18T21:42:57.081" v="253"/>
          <ac:cxnSpMkLst>
            <pc:docMk/>
            <pc:sldMk cId="3861347203" sldId="291"/>
            <ac:cxnSpMk id="11" creationId="{A6FEF654-CDFF-24B3-A6C4-8A3B8A4E8185}"/>
          </ac:cxnSpMkLst>
        </pc:cxnChg>
      </pc:sldChg>
    </pc:docChg>
  </pc:docChgLst>
  <pc:docChgLst>
    <pc:chgData name="Michael Smith" userId="S::michael.smith@dunwoodyga.gov::53d9d916-420c-4815-9d23-cb1e769863b0" providerId="AD" clId="Web-{56A9816B-CF83-52DF-8A1A-9FED520CC9EB}"/>
    <pc:docChg chg="addSld modSld sldOrd">
      <pc:chgData name="Michael Smith" userId="S::michael.smith@dunwoodyga.gov::53d9d916-420c-4815-9d23-cb1e769863b0" providerId="AD" clId="Web-{56A9816B-CF83-52DF-8A1A-9FED520CC9EB}" dt="2023-03-19T00:45:10.408" v="541" actId="20577"/>
      <pc:docMkLst>
        <pc:docMk/>
      </pc:docMkLst>
      <pc:sldChg chg="modSp">
        <pc:chgData name="Michael Smith" userId="S::michael.smith@dunwoodyga.gov::53d9d916-420c-4815-9d23-cb1e769863b0" providerId="AD" clId="Web-{56A9816B-CF83-52DF-8A1A-9FED520CC9EB}" dt="2023-03-19T00:15:25.119" v="53" actId="20577"/>
        <pc:sldMkLst>
          <pc:docMk/>
          <pc:sldMk cId="2414495873" sldId="287"/>
        </pc:sldMkLst>
        <pc:spChg chg="mod">
          <ac:chgData name="Michael Smith" userId="S::michael.smith@dunwoodyga.gov::53d9d916-420c-4815-9d23-cb1e769863b0" providerId="AD" clId="Web-{56A9816B-CF83-52DF-8A1A-9FED520CC9EB}" dt="2023-03-19T00:15:25.119" v="53" actId="20577"/>
          <ac:spMkLst>
            <pc:docMk/>
            <pc:sldMk cId="2414495873" sldId="287"/>
            <ac:spMk id="3" creationId="{956156DF-DB41-7586-9349-BC2DD297BB7B}"/>
          </ac:spMkLst>
        </pc:spChg>
      </pc:sldChg>
      <pc:sldChg chg="addSp delSp modSp new ord">
        <pc:chgData name="Michael Smith" userId="S::michael.smith@dunwoodyga.gov::53d9d916-420c-4815-9d23-cb1e769863b0" providerId="AD" clId="Web-{56A9816B-CF83-52DF-8A1A-9FED520CC9EB}" dt="2023-03-19T00:45:10.408" v="541" actId="20577"/>
        <pc:sldMkLst>
          <pc:docMk/>
          <pc:sldMk cId="976921190" sldId="292"/>
        </pc:sldMkLst>
        <pc:spChg chg="del">
          <ac:chgData name="Michael Smith" userId="S::michael.smith@dunwoodyga.gov::53d9d916-420c-4815-9d23-cb1e769863b0" providerId="AD" clId="Web-{56A9816B-CF83-52DF-8A1A-9FED520CC9EB}" dt="2023-03-19T00:29:51.568" v="61"/>
          <ac:spMkLst>
            <pc:docMk/>
            <pc:sldMk cId="976921190" sldId="292"/>
            <ac:spMk id="2" creationId="{DC13B396-126F-A51D-8324-E0E983ABA7AA}"/>
          </ac:spMkLst>
        </pc:spChg>
        <pc:spChg chg="del">
          <ac:chgData name="Michael Smith" userId="S::michael.smith@dunwoodyga.gov::53d9d916-420c-4815-9d23-cb1e769863b0" providerId="AD" clId="Web-{56A9816B-CF83-52DF-8A1A-9FED520CC9EB}" dt="2023-03-19T00:28:55.082" v="54"/>
          <ac:spMkLst>
            <pc:docMk/>
            <pc:sldMk cId="976921190" sldId="292"/>
            <ac:spMk id="3" creationId="{0194EC75-9705-0BD6-E791-AC70F0A94633}"/>
          </ac:spMkLst>
        </pc:spChg>
        <pc:spChg chg="add mod">
          <ac:chgData name="Michael Smith" userId="S::michael.smith@dunwoodyga.gov::53d9d916-420c-4815-9d23-cb1e769863b0" providerId="AD" clId="Web-{56A9816B-CF83-52DF-8A1A-9FED520CC9EB}" dt="2023-03-19T00:34:51.368" v="256" actId="20577"/>
          <ac:spMkLst>
            <pc:docMk/>
            <pc:sldMk cId="976921190" sldId="292"/>
            <ac:spMk id="6" creationId="{B2A51343-B978-8327-D7C8-EFDD5C64F67F}"/>
          </ac:spMkLst>
        </pc:spChg>
        <pc:spChg chg="add del">
          <ac:chgData name="Michael Smith" userId="S::michael.smith@dunwoodyga.gov::53d9d916-420c-4815-9d23-cb1e769863b0" providerId="AD" clId="Web-{56A9816B-CF83-52DF-8A1A-9FED520CC9EB}" dt="2023-03-19T00:32:41.476" v="162"/>
          <ac:spMkLst>
            <pc:docMk/>
            <pc:sldMk cId="976921190" sldId="292"/>
            <ac:spMk id="7" creationId="{E0063FE0-F492-142D-2F9A-562AA4A4376D}"/>
          </ac:spMkLst>
        </pc:spChg>
        <pc:spChg chg="add mod">
          <ac:chgData name="Michael Smith" userId="S::michael.smith@dunwoodyga.gov::53d9d916-420c-4815-9d23-cb1e769863b0" providerId="AD" clId="Web-{56A9816B-CF83-52DF-8A1A-9FED520CC9EB}" dt="2023-03-19T00:34:36.790" v="252" actId="20577"/>
          <ac:spMkLst>
            <pc:docMk/>
            <pc:sldMk cId="976921190" sldId="292"/>
            <ac:spMk id="8" creationId="{F4C004FD-C594-2DCF-A331-FF30911C79FF}"/>
          </ac:spMkLst>
        </pc:spChg>
        <pc:spChg chg="add del mod">
          <ac:chgData name="Michael Smith" userId="S::michael.smith@dunwoodyga.gov::53d9d916-420c-4815-9d23-cb1e769863b0" providerId="AD" clId="Web-{56A9816B-CF83-52DF-8A1A-9FED520CC9EB}" dt="2023-03-19T00:36:43.995" v="262"/>
          <ac:spMkLst>
            <pc:docMk/>
            <pc:sldMk cId="976921190" sldId="292"/>
            <ac:spMk id="11" creationId="{4C2EC184-769F-0D1A-EF35-DDCD3D3697C8}"/>
          </ac:spMkLst>
        </pc:spChg>
        <pc:spChg chg="add mod">
          <ac:chgData name="Michael Smith" userId="S::michael.smith@dunwoodyga.gov::53d9d916-420c-4815-9d23-cb1e769863b0" providerId="AD" clId="Web-{56A9816B-CF83-52DF-8A1A-9FED520CC9EB}" dt="2023-03-19T00:45:10.408" v="541" actId="20577"/>
          <ac:spMkLst>
            <pc:docMk/>
            <pc:sldMk cId="976921190" sldId="292"/>
            <ac:spMk id="13" creationId="{10EA2BA1-EE3D-277F-77C7-091596FD461F}"/>
          </ac:spMkLst>
        </pc:spChg>
        <pc:picChg chg="add del mod ord modCrop">
          <ac:chgData name="Michael Smith" userId="S::michael.smith@dunwoodyga.gov::53d9d916-420c-4815-9d23-cb1e769863b0" providerId="AD" clId="Web-{56A9816B-CF83-52DF-8A1A-9FED520CC9EB}" dt="2023-03-19T00:36:23.823" v="261"/>
          <ac:picMkLst>
            <pc:docMk/>
            <pc:sldMk cId="976921190" sldId="292"/>
            <ac:picMk id="5" creationId="{D9C316C3-FD0E-3791-55A5-3AC2ACB3FF22}"/>
          </ac:picMkLst>
        </pc:picChg>
        <pc:picChg chg="add mod modCrop">
          <ac:chgData name="Michael Smith" userId="S::michael.smith@dunwoodyga.gov::53d9d916-420c-4815-9d23-cb1e769863b0" providerId="AD" clId="Web-{56A9816B-CF83-52DF-8A1A-9FED520CC9EB}" dt="2023-03-19T00:42:57.343" v="283" actId="1076"/>
          <ac:picMkLst>
            <pc:docMk/>
            <pc:sldMk cId="976921190" sldId="292"/>
            <ac:picMk id="9" creationId="{576BE2E4-5319-A276-F9DD-ABD72C2110DC}"/>
          </ac:picMkLst>
        </pc:picChg>
        <pc:picChg chg="add mod modCrop">
          <ac:chgData name="Michael Smith" userId="S::michael.smith@dunwoodyga.gov::53d9d916-420c-4815-9d23-cb1e769863b0" providerId="AD" clId="Web-{56A9816B-CF83-52DF-8A1A-9FED520CC9EB}" dt="2023-03-19T00:43:05.422" v="284" actId="1076"/>
          <ac:picMkLst>
            <pc:docMk/>
            <pc:sldMk cId="976921190" sldId="292"/>
            <ac:picMk id="12" creationId="{8FE4CECC-5D1C-29C7-10B6-9867D0F6D9D5}"/>
          </ac:picMkLst>
        </pc:picChg>
      </pc:sldChg>
    </pc:docChg>
  </pc:docChgLst>
  <pc:docChgLst>
    <pc:chgData name="Richard McLeod" userId="S::richard.mcleod@dunwoodyga.gov::ef7132ca-bf70-4498-aebc-36afe30d7975" providerId="AD" clId="Web-{B0703ABE-3064-3418-80D7-224AF9B48C68}"/>
    <pc:docChg chg="delSld">
      <pc:chgData name="Richard McLeod" userId="S::richard.mcleod@dunwoodyga.gov::ef7132ca-bf70-4498-aebc-36afe30d7975" providerId="AD" clId="Web-{B0703ABE-3064-3418-80D7-224AF9B48C68}" dt="2023-03-15T15:14:11.138" v="14"/>
      <pc:docMkLst>
        <pc:docMk/>
      </pc:docMkLst>
      <pc:sldChg chg="del">
        <pc:chgData name="Richard McLeod" userId="S::richard.mcleod@dunwoodyga.gov::ef7132ca-bf70-4498-aebc-36afe30d7975" providerId="AD" clId="Web-{B0703ABE-3064-3418-80D7-224AF9B48C68}" dt="2023-03-15T15:13:59.028" v="0"/>
        <pc:sldMkLst>
          <pc:docMk/>
          <pc:sldMk cId="3527759084" sldId="266"/>
        </pc:sldMkLst>
      </pc:sldChg>
      <pc:sldChg chg="del">
        <pc:chgData name="Richard McLeod" userId="S::richard.mcleod@dunwoodyga.gov::ef7132ca-bf70-4498-aebc-36afe30d7975" providerId="AD" clId="Web-{B0703ABE-3064-3418-80D7-224AF9B48C68}" dt="2023-03-15T15:14:00.528" v="1"/>
        <pc:sldMkLst>
          <pc:docMk/>
          <pc:sldMk cId="187517735" sldId="267"/>
        </pc:sldMkLst>
      </pc:sldChg>
      <pc:sldChg chg="del">
        <pc:chgData name="Richard McLeod" userId="S::richard.mcleod@dunwoodyga.gov::ef7132ca-bf70-4498-aebc-36afe30d7975" providerId="AD" clId="Web-{B0703ABE-3064-3418-80D7-224AF9B48C68}" dt="2023-03-15T15:14:01.622" v="2"/>
        <pc:sldMkLst>
          <pc:docMk/>
          <pc:sldMk cId="2896458373" sldId="268"/>
        </pc:sldMkLst>
      </pc:sldChg>
      <pc:sldChg chg="del">
        <pc:chgData name="Richard McLeod" userId="S::richard.mcleod@dunwoodyga.gov::ef7132ca-bf70-4498-aebc-36afe30d7975" providerId="AD" clId="Web-{B0703ABE-3064-3418-80D7-224AF9B48C68}" dt="2023-03-15T15:14:02.591" v="3"/>
        <pc:sldMkLst>
          <pc:docMk/>
          <pc:sldMk cId="1123333162" sldId="269"/>
        </pc:sldMkLst>
      </pc:sldChg>
      <pc:sldChg chg="del">
        <pc:chgData name="Richard McLeod" userId="S::richard.mcleod@dunwoodyga.gov::ef7132ca-bf70-4498-aebc-36afe30d7975" providerId="AD" clId="Web-{B0703ABE-3064-3418-80D7-224AF9B48C68}" dt="2023-03-15T15:14:03.700" v="5"/>
        <pc:sldMkLst>
          <pc:docMk/>
          <pc:sldMk cId="3089942263" sldId="270"/>
        </pc:sldMkLst>
      </pc:sldChg>
      <pc:sldChg chg="del">
        <pc:chgData name="Richard McLeod" userId="S::richard.mcleod@dunwoodyga.gov::ef7132ca-bf70-4498-aebc-36afe30d7975" providerId="AD" clId="Web-{B0703ABE-3064-3418-80D7-224AF9B48C68}" dt="2023-03-15T15:14:05.106" v="7"/>
        <pc:sldMkLst>
          <pc:docMk/>
          <pc:sldMk cId="1128767545" sldId="271"/>
        </pc:sldMkLst>
      </pc:sldChg>
      <pc:sldChg chg="del">
        <pc:chgData name="Richard McLeod" userId="S::richard.mcleod@dunwoodyga.gov::ef7132ca-bf70-4498-aebc-36afe30d7975" providerId="AD" clId="Web-{B0703ABE-3064-3418-80D7-224AF9B48C68}" dt="2023-03-15T15:14:07.185" v="9"/>
        <pc:sldMkLst>
          <pc:docMk/>
          <pc:sldMk cId="3295378048" sldId="272"/>
        </pc:sldMkLst>
      </pc:sldChg>
      <pc:sldChg chg="del">
        <pc:chgData name="Richard McLeod" userId="S::richard.mcleod@dunwoodyga.gov::ef7132ca-bf70-4498-aebc-36afe30d7975" providerId="AD" clId="Web-{B0703ABE-3064-3418-80D7-224AF9B48C68}" dt="2023-03-15T15:14:09.044" v="11"/>
        <pc:sldMkLst>
          <pc:docMk/>
          <pc:sldMk cId="2467381705" sldId="273"/>
        </pc:sldMkLst>
      </pc:sldChg>
      <pc:sldChg chg="del">
        <pc:chgData name="Richard McLeod" userId="S::richard.mcleod@dunwoodyga.gov::ef7132ca-bf70-4498-aebc-36afe30d7975" providerId="AD" clId="Web-{B0703ABE-3064-3418-80D7-224AF9B48C68}" dt="2023-03-15T15:14:11.138" v="14"/>
        <pc:sldMkLst>
          <pc:docMk/>
          <pc:sldMk cId="3606343399" sldId="274"/>
        </pc:sldMkLst>
      </pc:sldChg>
      <pc:sldChg chg="del">
        <pc:chgData name="Richard McLeod" userId="S::richard.mcleod@dunwoodyga.gov::ef7132ca-bf70-4498-aebc-36afe30d7975" providerId="AD" clId="Web-{B0703ABE-3064-3418-80D7-224AF9B48C68}" dt="2023-03-15T15:14:10.247" v="13"/>
        <pc:sldMkLst>
          <pc:docMk/>
          <pc:sldMk cId="3073807184" sldId="275"/>
        </pc:sldMkLst>
      </pc:sldChg>
      <pc:sldChg chg="del">
        <pc:chgData name="Richard McLeod" userId="S::richard.mcleod@dunwoodyga.gov::ef7132ca-bf70-4498-aebc-36afe30d7975" providerId="AD" clId="Web-{B0703ABE-3064-3418-80D7-224AF9B48C68}" dt="2023-03-15T15:14:09.669" v="12"/>
        <pc:sldMkLst>
          <pc:docMk/>
          <pc:sldMk cId="2044829928" sldId="276"/>
        </pc:sldMkLst>
      </pc:sldChg>
      <pc:sldChg chg="del">
        <pc:chgData name="Richard McLeod" userId="S::richard.mcleod@dunwoodyga.gov::ef7132ca-bf70-4498-aebc-36afe30d7975" providerId="AD" clId="Web-{B0703ABE-3064-3418-80D7-224AF9B48C68}" dt="2023-03-15T15:14:08.169" v="10"/>
        <pc:sldMkLst>
          <pc:docMk/>
          <pc:sldMk cId="4098748354" sldId="281"/>
        </pc:sldMkLst>
      </pc:sldChg>
      <pc:sldChg chg="del">
        <pc:chgData name="Richard McLeod" userId="S::richard.mcleod@dunwoodyga.gov::ef7132ca-bf70-4498-aebc-36afe30d7975" providerId="AD" clId="Web-{B0703ABE-3064-3418-80D7-224AF9B48C68}" dt="2023-03-15T15:14:03.122" v="4"/>
        <pc:sldMkLst>
          <pc:docMk/>
          <pc:sldMk cId="1742945309" sldId="282"/>
        </pc:sldMkLst>
      </pc:sldChg>
      <pc:sldChg chg="del">
        <pc:chgData name="Richard McLeod" userId="S::richard.mcleod@dunwoodyga.gov::ef7132ca-bf70-4498-aebc-36afe30d7975" providerId="AD" clId="Web-{B0703ABE-3064-3418-80D7-224AF9B48C68}" dt="2023-03-15T15:14:04.403" v="6"/>
        <pc:sldMkLst>
          <pc:docMk/>
          <pc:sldMk cId="1049360247" sldId="283"/>
        </pc:sldMkLst>
      </pc:sldChg>
      <pc:sldChg chg="del">
        <pc:chgData name="Richard McLeod" userId="S::richard.mcleod@dunwoodyga.gov::ef7132ca-bf70-4498-aebc-36afe30d7975" providerId="AD" clId="Web-{B0703ABE-3064-3418-80D7-224AF9B48C68}" dt="2023-03-15T15:14:06.606" v="8"/>
        <pc:sldMkLst>
          <pc:docMk/>
          <pc:sldMk cId="1762200149"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0D6D0B-DB88-40D5-8CE2-188B0E93C222}" type="datetimeFigureOut">
              <a:rPr lang="en-US" smtClean="0"/>
              <a:t>3/20/2023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C4BFDE-B61F-4DA3-9046-FAAD0027F3C9}" type="slidenum">
              <a:rPr lang="en-US" smtClean="0"/>
              <a:t>‹#›</a:t>
            </a:fld>
            <a:endParaRPr lang="en-US"/>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a:solidFill>
                  <a:schemeClr val="bg1"/>
                </a:solidFill>
                <a:latin typeface="Arial" panose="020B0604020202020204" pitchFamily="34" charset="0"/>
                <a:cs typeface="Arial" panose="020B0604020202020204" pitchFamily="34" charset="0"/>
              </a:rPr>
              <a:t>Click to edit Master title style</a:t>
            </a: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a:solidFill>
                  <a:schemeClr val="bg1"/>
                </a:solidFill>
                <a:latin typeface="Arial" panose="020B0604020202020204" pitchFamily="34" charset="0"/>
                <a:cs typeface="Arial" panose="020B0604020202020204" pitchFamily="34" charset="0"/>
              </a:rPr>
              <a:t>Click to add subhead</a:t>
            </a:r>
          </a:p>
        </p:txBody>
      </p:sp>
    </p:spTree>
    <p:extLst>
      <p:ext uri="{BB962C8B-B14F-4D97-AF65-F5344CB8AC3E}">
        <p14:creationId xmlns:p14="http://schemas.microsoft.com/office/powerpoint/2010/main" val="41865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301FA-506F-42DD-8EDC-41B7ADD89B94}"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4FCA2-2175-4E5C-8488-DCD849E003DF}"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4B87A-14C9-4E70-8F39-FDC5361DB4BA}"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7308A-AC1A-4E8D-9503-6004FE66D305}"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03D0F5-53AC-4A29-BFEA-0DAE3F2B3397}" type="datetime1">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ECD110-B063-49E4-9CE0-A515D4F34A82}" type="datetime1">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3/20/2023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jonathan.digioia@dunwoodyg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17886" y="4325546"/>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3795362"/>
            <a:ext cx="7772400" cy="2387600"/>
          </a:xfrm>
        </p:spPr>
        <p:txBody>
          <a:bodyPr>
            <a:normAutofit/>
          </a:bodyPr>
          <a:lstStyle/>
          <a:p>
            <a:r>
              <a:rPr lang="en-US" sz="4000">
                <a:solidFill>
                  <a:schemeClr val="bg1"/>
                </a:solidFill>
                <a:latin typeface="Arial"/>
                <a:cs typeface="Arial"/>
              </a:rPr>
              <a:t>City Council Retreat</a:t>
            </a:r>
            <a:br>
              <a:rPr lang="en-US" sz="4000">
                <a:latin typeface="Arial" panose="020B0604020202020204" pitchFamily="34" charset="0"/>
                <a:cs typeface="Arial" panose="020B0604020202020204" pitchFamily="34" charset="0"/>
              </a:rPr>
            </a:br>
            <a:r>
              <a:rPr lang="en-US" sz="4000">
                <a:solidFill>
                  <a:schemeClr val="bg1"/>
                </a:solidFill>
                <a:latin typeface="Arial"/>
                <a:cs typeface="Arial"/>
              </a:rPr>
              <a:t>Pedestrian Safety</a:t>
            </a:r>
            <a:endParaRPr lang="en-US" sz="400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549928" y="5759715"/>
            <a:ext cx="6858000" cy="1655762"/>
          </a:xfrm>
        </p:spPr>
        <p:txBody>
          <a:bodyPr vert="horz" lIns="91440" tIns="45720" rIns="91440" bIns="45720" rtlCol="0" anchor="t">
            <a:normAutofit/>
          </a:bodyPr>
          <a:lstStyle/>
          <a:p>
            <a:pPr marL="0" indent="0">
              <a:buNone/>
            </a:pPr>
            <a:r>
              <a:rPr lang="en-US" sz="1800">
                <a:solidFill>
                  <a:schemeClr val="bg1"/>
                </a:solidFill>
                <a:latin typeface="Arial"/>
                <a:cs typeface="Arial"/>
              </a:rPr>
              <a:t>March 22-23, 2023</a:t>
            </a:r>
            <a:endParaRPr lang="en-US" sz="2000">
              <a:solidFill>
                <a:schemeClr val="bg1"/>
              </a:solidFill>
              <a:latin typeface="Arial"/>
              <a:cs typeface="Arial"/>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8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3B3A-EB91-9781-F390-98078ADCC315}"/>
              </a:ext>
            </a:extLst>
          </p:cNvPr>
          <p:cNvSpPr>
            <a:spLocks noGrp="1"/>
          </p:cNvSpPr>
          <p:nvPr>
            <p:ph type="title"/>
          </p:nvPr>
        </p:nvSpPr>
        <p:spPr/>
        <p:txBody>
          <a:bodyPr>
            <a:normAutofit fontScale="90000"/>
          </a:bodyPr>
          <a:lstStyle/>
          <a:p>
            <a:pPr algn="ctr"/>
            <a:r>
              <a:rPr lang="en-US">
                <a:latin typeface="Arial Black"/>
              </a:rPr>
              <a:t>2022 Quick Build Safety Projects</a:t>
            </a:r>
            <a:endParaRPr lang="en-US" sz="1800" b="0" u="none"/>
          </a:p>
        </p:txBody>
      </p:sp>
      <p:pic>
        <p:nvPicPr>
          <p:cNvPr id="5" name="Picture 5" descr="Diagram, engineering drawing&#10;&#10;Description automatically generated">
            <a:extLst>
              <a:ext uri="{FF2B5EF4-FFF2-40B4-BE49-F238E27FC236}">
                <a16:creationId xmlns:a16="http://schemas.microsoft.com/office/drawing/2014/main" id="{096FC81A-5531-E53B-7063-BB0AF80DB08E}"/>
              </a:ext>
            </a:extLst>
          </p:cNvPr>
          <p:cNvPicPr>
            <a:picLocks noGrp="1" noChangeAspect="1"/>
          </p:cNvPicPr>
          <p:nvPr>
            <p:ph idx="1"/>
          </p:nvPr>
        </p:nvPicPr>
        <p:blipFill>
          <a:blip r:embed="rId2"/>
          <a:stretch>
            <a:fillRect/>
          </a:stretch>
        </p:blipFill>
        <p:spPr>
          <a:xfrm>
            <a:off x="457858" y="1241542"/>
            <a:ext cx="8241423" cy="4750584"/>
          </a:xfrm>
        </p:spPr>
      </p:pic>
      <p:sp>
        <p:nvSpPr>
          <p:cNvPr id="4" name="Slide Number Placeholder 3">
            <a:extLst>
              <a:ext uri="{FF2B5EF4-FFF2-40B4-BE49-F238E27FC236}">
                <a16:creationId xmlns:a16="http://schemas.microsoft.com/office/drawing/2014/main" id="{BD9E5ED4-9B4A-DB85-00E6-9EB050A7FFB2}"/>
              </a:ext>
            </a:extLst>
          </p:cNvPr>
          <p:cNvSpPr>
            <a:spLocks noGrp="1"/>
          </p:cNvSpPr>
          <p:nvPr>
            <p:ph type="sldNum" sz="quarter" idx="12"/>
          </p:nvPr>
        </p:nvSpPr>
        <p:spPr/>
        <p:txBody>
          <a:bodyPr/>
          <a:lstStyle/>
          <a:p>
            <a:fld id="{3E6980A2-F130-4742-89EA-C23F98879079}" type="slidenum">
              <a:rPr lang="en-US" smtClean="0"/>
              <a:t>2</a:t>
            </a:fld>
            <a:endParaRPr lang="en-US"/>
          </a:p>
        </p:txBody>
      </p:sp>
    </p:spTree>
    <p:extLst>
      <p:ext uri="{BB962C8B-B14F-4D97-AF65-F5344CB8AC3E}">
        <p14:creationId xmlns:p14="http://schemas.microsoft.com/office/powerpoint/2010/main" val="263867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3B3A-EB91-9781-F390-98078ADCC315}"/>
              </a:ext>
            </a:extLst>
          </p:cNvPr>
          <p:cNvSpPr>
            <a:spLocks noGrp="1"/>
          </p:cNvSpPr>
          <p:nvPr>
            <p:ph type="title"/>
          </p:nvPr>
        </p:nvSpPr>
        <p:spPr/>
        <p:txBody>
          <a:bodyPr>
            <a:normAutofit/>
          </a:bodyPr>
          <a:lstStyle/>
          <a:p>
            <a:pPr algn="ctr"/>
            <a:r>
              <a:rPr lang="en-US">
                <a:latin typeface="Arial Black"/>
              </a:rPr>
              <a:t>2023 Pedestrian Projects</a:t>
            </a:r>
            <a:endParaRPr lang="en-US"/>
          </a:p>
        </p:txBody>
      </p:sp>
      <p:sp>
        <p:nvSpPr>
          <p:cNvPr id="4" name="Slide Number Placeholder 3">
            <a:extLst>
              <a:ext uri="{FF2B5EF4-FFF2-40B4-BE49-F238E27FC236}">
                <a16:creationId xmlns:a16="http://schemas.microsoft.com/office/drawing/2014/main" id="{BD9E5ED4-9B4A-DB85-00E6-9EB050A7FFB2}"/>
              </a:ext>
            </a:extLst>
          </p:cNvPr>
          <p:cNvSpPr>
            <a:spLocks noGrp="1"/>
          </p:cNvSpPr>
          <p:nvPr>
            <p:ph type="sldNum" sz="quarter" idx="12"/>
          </p:nvPr>
        </p:nvSpPr>
        <p:spPr/>
        <p:txBody>
          <a:bodyPr/>
          <a:lstStyle/>
          <a:p>
            <a:fld id="{3E6980A2-F130-4742-89EA-C23F98879079}" type="slidenum">
              <a:rPr lang="en-US" smtClean="0"/>
              <a:t>3</a:t>
            </a:fld>
            <a:endParaRPr lang="en-US"/>
          </a:p>
        </p:txBody>
      </p:sp>
      <p:grpSp>
        <p:nvGrpSpPr>
          <p:cNvPr id="27" name="Group 26">
            <a:extLst>
              <a:ext uri="{FF2B5EF4-FFF2-40B4-BE49-F238E27FC236}">
                <a16:creationId xmlns:a16="http://schemas.microsoft.com/office/drawing/2014/main" id="{1423720F-1A94-281E-EC52-92D29E4E2CD5}"/>
              </a:ext>
            </a:extLst>
          </p:cNvPr>
          <p:cNvGrpSpPr/>
          <p:nvPr/>
        </p:nvGrpSpPr>
        <p:grpSpPr>
          <a:xfrm>
            <a:off x="6063343" y="1301792"/>
            <a:ext cx="3050388" cy="4801314"/>
            <a:chOff x="6063343" y="1475968"/>
            <a:chExt cx="3050388" cy="4801314"/>
          </a:xfrm>
        </p:grpSpPr>
        <p:cxnSp>
          <p:nvCxnSpPr>
            <p:cNvPr id="6" name="Straight Connector 5">
              <a:extLst>
                <a:ext uri="{FF2B5EF4-FFF2-40B4-BE49-F238E27FC236}">
                  <a16:creationId xmlns:a16="http://schemas.microsoft.com/office/drawing/2014/main" id="{58D9CAF0-4DF1-CE7D-3AEE-58D4D091C53E}"/>
                </a:ext>
              </a:extLst>
            </p:cNvPr>
            <p:cNvCxnSpPr>
              <a:cxnSpLocks/>
            </p:cNvCxnSpPr>
            <p:nvPr/>
          </p:nvCxnSpPr>
          <p:spPr>
            <a:xfrm>
              <a:off x="6063343" y="1643741"/>
              <a:ext cx="511628"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147F1B-E204-4EBE-420E-FB8C082F431C}"/>
                </a:ext>
              </a:extLst>
            </p:cNvPr>
            <p:cNvCxnSpPr>
              <a:cxnSpLocks/>
            </p:cNvCxnSpPr>
            <p:nvPr/>
          </p:nvCxnSpPr>
          <p:spPr>
            <a:xfrm>
              <a:off x="6063343" y="2514599"/>
              <a:ext cx="511628" cy="0"/>
            </a:xfrm>
            <a:prstGeom prst="line">
              <a:avLst/>
            </a:prstGeom>
            <a:ln w="50800">
              <a:solidFill>
                <a:srgbClr val="BD18E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FE9807-4261-4F30-97F4-75C81D362CB6}"/>
                </a:ext>
              </a:extLst>
            </p:cNvPr>
            <p:cNvCxnSpPr>
              <a:cxnSpLocks/>
            </p:cNvCxnSpPr>
            <p:nvPr/>
          </p:nvCxnSpPr>
          <p:spPr>
            <a:xfrm>
              <a:off x="6114859" y="3309256"/>
              <a:ext cx="511628" cy="0"/>
            </a:xfrm>
            <a:prstGeom prst="line">
              <a:avLst/>
            </a:prstGeom>
            <a:ln w="50800">
              <a:solidFill>
                <a:srgbClr val="8B8B8B"/>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98CBE5E-06B6-1D9C-AE1E-5696E78F5C33}"/>
                </a:ext>
              </a:extLst>
            </p:cNvPr>
            <p:cNvPicPr>
              <a:picLocks noChangeAspect="1"/>
            </p:cNvPicPr>
            <p:nvPr/>
          </p:nvPicPr>
          <p:blipFill rotWithShape="1">
            <a:blip r:embed="rId2"/>
            <a:srcRect l="35938" t="52576" r="62333" b="43472"/>
            <a:stretch/>
          </p:blipFill>
          <p:spPr>
            <a:xfrm>
              <a:off x="6227077" y="3757177"/>
              <a:ext cx="358776" cy="461282"/>
            </a:xfrm>
            <a:prstGeom prst="rect">
              <a:avLst/>
            </a:prstGeom>
          </p:spPr>
        </p:pic>
        <p:pic>
          <p:nvPicPr>
            <p:cNvPr id="19" name="Picture 18">
              <a:extLst>
                <a:ext uri="{FF2B5EF4-FFF2-40B4-BE49-F238E27FC236}">
                  <a16:creationId xmlns:a16="http://schemas.microsoft.com/office/drawing/2014/main" id="{A58AAD39-9503-D2B9-2D5A-C4150E5D5ED8}"/>
                </a:ext>
              </a:extLst>
            </p:cNvPr>
            <p:cNvPicPr>
              <a:picLocks noChangeAspect="1"/>
            </p:cNvPicPr>
            <p:nvPr/>
          </p:nvPicPr>
          <p:blipFill rotWithShape="1">
            <a:blip r:embed="rId2"/>
            <a:srcRect l="39388" t="63782" r="58668" b="30994"/>
            <a:stretch/>
          </p:blipFill>
          <p:spPr>
            <a:xfrm>
              <a:off x="6249073" y="4657788"/>
              <a:ext cx="322984" cy="488232"/>
            </a:xfrm>
            <a:prstGeom prst="rect">
              <a:avLst/>
            </a:prstGeom>
          </p:spPr>
        </p:pic>
        <p:pic>
          <p:nvPicPr>
            <p:cNvPr id="21" name="Picture 20">
              <a:extLst>
                <a:ext uri="{FF2B5EF4-FFF2-40B4-BE49-F238E27FC236}">
                  <a16:creationId xmlns:a16="http://schemas.microsoft.com/office/drawing/2014/main" id="{C9931294-59CD-5114-24EC-7B6AB051907C}"/>
                </a:ext>
              </a:extLst>
            </p:cNvPr>
            <p:cNvPicPr>
              <a:picLocks noChangeAspect="1"/>
            </p:cNvPicPr>
            <p:nvPr/>
          </p:nvPicPr>
          <p:blipFill rotWithShape="1">
            <a:blip r:embed="rId2"/>
            <a:srcRect l="28535" t="68742" r="70088" b="27929"/>
            <a:stretch/>
          </p:blipFill>
          <p:spPr>
            <a:xfrm>
              <a:off x="6240684" y="5380306"/>
              <a:ext cx="358776" cy="488232"/>
            </a:xfrm>
            <a:prstGeom prst="rect">
              <a:avLst/>
            </a:prstGeom>
          </p:spPr>
        </p:pic>
        <p:sp>
          <p:nvSpPr>
            <p:cNvPr id="22" name="TextBox 21">
              <a:extLst>
                <a:ext uri="{FF2B5EF4-FFF2-40B4-BE49-F238E27FC236}">
                  <a16:creationId xmlns:a16="http://schemas.microsoft.com/office/drawing/2014/main" id="{641BB9C3-4F11-D5B3-B190-1F8AFC1B3163}"/>
                </a:ext>
              </a:extLst>
            </p:cNvPr>
            <p:cNvSpPr txBox="1"/>
            <p:nvPr/>
          </p:nvSpPr>
          <p:spPr>
            <a:xfrm>
              <a:off x="6828763" y="1475968"/>
              <a:ext cx="2284968" cy="4801314"/>
            </a:xfrm>
            <a:prstGeom prst="rect">
              <a:avLst/>
            </a:prstGeom>
            <a:noFill/>
          </p:spPr>
          <p:txBody>
            <a:bodyPr wrap="square" rtlCol="0">
              <a:spAutoFit/>
            </a:bodyPr>
            <a:lstStyle/>
            <a:p>
              <a:r>
                <a:rPr lang="en-US"/>
                <a:t>Sidewalk/Paths to Complete in 2023</a:t>
              </a:r>
            </a:p>
            <a:p>
              <a:endParaRPr lang="en-US"/>
            </a:p>
            <a:p>
              <a:r>
                <a:rPr lang="en-US"/>
                <a:t>Sidewalks/Paths in Design</a:t>
              </a:r>
            </a:p>
            <a:p>
              <a:endParaRPr lang="en-US"/>
            </a:p>
            <a:p>
              <a:r>
                <a:rPr lang="en-US"/>
                <a:t>Sidewalk Repair</a:t>
              </a:r>
            </a:p>
            <a:p>
              <a:endParaRPr lang="en-US"/>
            </a:p>
            <a:p>
              <a:r>
                <a:rPr lang="en-US"/>
                <a:t>2023 Quick Build Projects</a:t>
              </a:r>
            </a:p>
            <a:p>
              <a:endParaRPr lang="en-US"/>
            </a:p>
            <a:p>
              <a:r>
                <a:rPr lang="en-US"/>
                <a:t>Pedestrian Signal Projects in Design</a:t>
              </a:r>
            </a:p>
            <a:p>
              <a:endParaRPr lang="en-US"/>
            </a:p>
            <a:p>
              <a:r>
                <a:rPr lang="en-US"/>
                <a:t>2023 Crosswalk Improvement at Hammond</a:t>
              </a:r>
            </a:p>
          </p:txBody>
        </p:sp>
      </p:grpSp>
      <p:pic>
        <p:nvPicPr>
          <p:cNvPr id="1028" name="Picture 4">
            <a:extLst>
              <a:ext uri="{FF2B5EF4-FFF2-40B4-BE49-F238E27FC236}">
                <a16:creationId xmlns:a16="http://schemas.microsoft.com/office/drawing/2014/main" id="{CEBA32CA-46D3-33EE-E8F0-ACB4EB5E8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81" t="8365" r="32878" b="23565"/>
          <a:stretch/>
        </p:blipFill>
        <p:spPr bwMode="auto">
          <a:xfrm>
            <a:off x="63571" y="1301792"/>
            <a:ext cx="5808378" cy="483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34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3B3A-EB91-9781-F390-98078ADCC315}"/>
              </a:ext>
            </a:extLst>
          </p:cNvPr>
          <p:cNvSpPr>
            <a:spLocks noGrp="1"/>
          </p:cNvSpPr>
          <p:nvPr>
            <p:ph type="title"/>
          </p:nvPr>
        </p:nvSpPr>
        <p:spPr/>
        <p:txBody>
          <a:bodyPr>
            <a:normAutofit fontScale="90000"/>
          </a:bodyPr>
          <a:lstStyle/>
          <a:p>
            <a:pPr algn="ctr"/>
            <a:r>
              <a:rPr lang="en-US">
                <a:latin typeface="Arial Black"/>
              </a:rPr>
              <a:t>Safe Streets Program Manager</a:t>
            </a:r>
            <a:br>
              <a:rPr lang="en-US">
                <a:latin typeface="Arial Black"/>
              </a:rPr>
            </a:br>
            <a:r>
              <a:rPr lang="en-US" sz="1800" b="0" u="none">
                <a:latin typeface="Arial Black"/>
              </a:rPr>
              <a:t>For First Year</a:t>
            </a:r>
            <a:endParaRPr lang="en-US" b="0"/>
          </a:p>
        </p:txBody>
      </p:sp>
      <p:sp>
        <p:nvSpPr>
          <p:cNvPr id="3" name="Content Placeholder 2">
            <a:extLst>
              <a:ext uri="{FF2B5EF4-FFF2-40B4-BE49-F238E27FC236}">
                <a16:creationId xmlns:a16="http://schemas.microsoft.com/office/drawing/2014/main" id="{7CAC6F2D-C0F6-39DC-A781-AA498BC3FCB9}"/>
              </a:ext>
            </a:extLst>
          </p:cNvPr>
          <p:cNvSpPr>
            <a:spLocks noGrp="1"/>
          </p:cNvSpPr>
          <p:nvPr>
            <p:ph idx="1"/>
          </p:nvPr>
        </p:nvSpPr>
        <p:spPr>
          <a:xfrm>
            <a:off x="694339" y="1411428"/>
            <a:ext cx="7821011" cy="4752398"/>
          </a:xfrm>
        </p:spPr>
        <p:txBody>
          <a:bodyPr vert="horz" lIns="91440" tIns="45720" rIns="91440" bIns="45720" rtlCol="0" anchor="t">
            <a:normAutofit fontScale="70000" lnSpcReduction="20000"/>
          </a:bodyPr>
          <a:lstStyle/>
          <a:p>
            <a:r>
              <a:rPr lang="en-US">
                <a:latin typeface="Arial"/>
                <a:cs typeface="Arial"/>
              </a:rPr>
              <a:t>Jonathan </a:t>
            </a:r>
            <a:r>
              <a:rPr lang="en-US" err="1">
                <a:latin typeface="Arial"/>
                <a:cs typeface="Arial"/>
              </a:rPr>
              <a:t>DiGioia</a:t>
            </a:r>
            <a:r>
              <a:rPr lang="en-US">
                <a:latin typeface="Arial"/>
                <a:cs typeface="Arial"/>
              </a:rPr>
              <a:t> has begun work, and will be in the office an average of one day per week. He is reachable by email at </a:t>
            </a:r>
            <a:r>
              <a:rPr lang="en-US">
                <a:latin typeface="Arial"/>
                <a:cs typeface="Arial"/>
                <a:hlinkClick r:id="rId2"/>
              </a:rPr>
              <a:t>jonathan.digioia@dunwoodyga.gov</a:t>
            </a:r>
            <a:r>
              <a:rPr lang="en-US">
                <a:latin typeface="Arial"/>
                <a:cs typeface="Arial"/>
              </a:rPr>
              <a:t> </a:t>
            </a:r>
            <a:endParaRPr lang="en-US"/>
          </a:p>
          <a:p>
            <a:r>
              <a:rPr lang="en-US">
                <a:latin typeface="Arial"/>
                <a:cs typeface="Arial"/>
              </a:rPr>
              <a:t>He will be joined by others from AECOM who will be assisting.</a:t>
            </a:r>
            <a:endParaRPr lang="en-US"/>
          </a:p>
          <a:p>
            <a:r>
              <a:rPr lang="en-US">
                <a:latin typeface="Arial"/>
                <a:cs typeface="Arial"/>
              </a:rPr>
              <a:t>Coordinate with consultant to direct the City of Dunwoody's Transporation Safety Action Plan. This is due in the Fall 2023. The Safe Street Program Manger will coordinate  with Police, Public Works and Community Development staff to see this plan to completion.</a:t>
            </a:r>
            <a:endParaRPr lang="en-US"/>
          </a:p>
          <a:p>
            <a:r>
              <a:rPr lang="en-US">
                <a:latin typeface="Arial"/>
                <a:cs typeface="Arial"/>
              </a:rPr>
              <a:t>Identify and implement a candidate for a demonstration tactical project.</a:t>
            </a:r>
          </a:p>
          <a:p>
            <a:r>
              <a:rPr lang="en-US">
                <a:latin typeface="Arial"/>
                <a:cs typeface="Arial"/>
              </a:rPr>
              <a:t>Create standards for safety improvements like pedestrians crossing, curb bulb outs, etc.</a:t>
            </a:r>
          </a:p>
          <a:p>
            <a:r>
              <a:rPr lang="en-US">
                <a:latin typeface="Arial"/>
                <a:cs typeface="Arial"/>
              </a:rPr>
              <a:t>Guide the PATH trail project and help implement the plan. </a:t>
            </a:r>
          </a:p>
          <a:p>
            <a:r>
              <a:rPr lang="en-US">
                <a:latin typeface="Arial"/>
                <a:cs typeface="Arial"/>
              </a:rPr>
              <a:t>Review the City's roadway and development policies, codes, and standard details; recommend changes to the Community Development and the Public Works Directors. Policies will be brought to the council with changes to the code for approval.</a:t>
            </a:r>
          </a:p>
        </p:txBody>
      </p:sp>
      <p:sp>
        <p:nvSpPr>
          <p:cNvPr id="4" name="Slide Number Placeholder 3">
            <a:extLst>
              <a:ext uri="{FF2B5EF4-FFF2-40B4-BE49-F238E27FC236}">
                <a16:creationId xmlns:a16="http://schemas.microsoft.com/office/drawing/2014/main" id="{BD9E5ED4-9B4A-DB85-00E6-9EB050A7FFB2}"/>
              </a:ext>
            </a:extLst>
          </p:cNvPr>
          <p:cNvSpPr>
            <a:spLocks noGrp="1"/>
          </p:cNvSpPr>
          <p:nvPr>
            <p:ph type="sldNum" sz="quarter" idx="12"/>
          </p:nvPr>
        </p:nvSpPr>
        <p:spPr/>
        <p:txBody>
          <a:bodyPr/>
          <a:lstStyle/>
          <a:p>
            <a:fld id="{3E6980A2-F130-4742-89EA-C23F98879079}" type="slidenum">
              <a:rPr lang="en-US" smtClean="0"/>
              <a:t>4</a:t>
            </a:fld>
            <a:endParaRPr lang="en-US"/>
          </a:p>
        </p:txBody>
      </p:sp>
    </p:spTree>
    <p:extLst>
      <p:ext uri="{BB962C8B-B14F-4D97-AF65-F5344CB8AC3E}">
        <p14:creationId xmlns:p14="http://schemas.microsoft.com/office/powerpoint/2010/main" val="116214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1FE6-D88A-03C6-0F2F-B813234C1ECB}"/>
              </a:ext>
            </a:extLst>
          </p:cNvPr>
          <p:cNvSpPr>
            <a:spLocks noGrp="1"/>
          </p:cNvSpPr>
          <p:nvPr>
            <p:ph type="title"/>
          </p:nvPr>
        </p:nvSpPr>
        <p:spPr/>
        <p:txBody>
          <a:bodyPr>
            <a:normAutofit fontScale="90000"/>
          </a:bodyPr>
          <a:lstStyle/>
          <a:p>
            <a:pPr algn="ctr"/>
            <a:r>
              <a:rPr lang="en-US">
                <a:latin typeface="Arial Black"/>
              </a:rPr>
              <a:t>PATH Foundation Timeframes</a:t>
            </a:r>
            <a:br>
              <a:rPr lang="en-US">
                <a:latin typeface="Arial Black"/>
              </a:rPr>
            </a:br>
            <a:r>
              <a:rPr lang="en-US" sz="1600" b="0" u="none">
                <a:latin typeface="Arial Black"/>
              </a:rPr>
              <a:t>These times are approximate.</a:t>
            </a:r>
            <a:endParaRPr lang="en-US" sz="1600"/>
          </a:p>
        </p:txBody>
      </p:sp>
      <p:sp>
        <p:nvSpPr>
          <p:cNvPr id="3" name="Content Placeholder 2">
            <a:extLst>
              <a:ext uri="{FF2B5EF4-FFF2-40B4-BE49-F238E27FC236}">
                <a16:creationId xmlns:a16="http://schemas.microsoft.com/office/drawing/2014/main" id="{0E0C53FA-B2A5-53DD-85FA-0C43EE7547CA}"/>
              </a:ext>
            </a:extLst>
          </p:cNvPr>
          <p:cNvSpPr>
            <a:spLocks noGrp="1"/>
          </p:cNvSpPr>
          <p:nvPr>
            <p:ph idx="1"/>
          </p:nvPr>
        </p:nvSpPr>
        <p:spPr>
          <a:xfrm>
            <a:off x="628650" y="1582221"/>
            <a:ext cx="7886700" cy="5028294"/>
          </a:xfrm>
        </p:spPr>
        <p:txBody>
          <a:bodyPr vert="horz" lIns="91440" tIns="45720" rIns="91440" bIns="45720" rtlCol="0" anchor="t">
            <a:normAutofit/>
          </a:bodyPr>
          <a:lstStyle/>
          <a:p>
            <a:r>
              <a:rPr lang="en-US" b="1">
                <a:latin typeface="Arial"/>
                <a:cs typeface="Arial"/>
              </a:rPr>
              <a:t>March 15</a:t>
            </a:r>
            <a:r>
              <a:rPr lang="en-US">
                <a:latin typeface="Arial"/>
                <a:cs typeface="Arial"/>
              </a:rPr>
              <a:t>     Last working group meeting</a:t>
            </a:r>
          </a:p>
          <a:p>
            <a:r>
              <a:rPr lang="en-US" b="1">
                <a:latin typeface="Arial"/>
                <a:cs typeface="Arial"/>
              </a:rPr>
              <a:t>March 30</a:t>
            </a:r>
            <a:r>
              <a:rPr lang="en-US">
                <a:latin typeface="Arial"/>
                <a:cs typeface="Arial"/>
              </a:rPr>
              <a:t>     Draft Trail Master Plan due to working group</a:t>
            </a:r>
          </a:p>
          <a:p>
            <a:r>
              <a:rPr lang="en-US" b="1">
                <a:latin typeface="Arial"/>
                <a:cs typeface="Arial"/>
              </a:rPr>
              <a:t>April 6</a:t>
            </a:r>
            <a:r>
              <a:rPr lang="en-US">
                <a:latin typeface="Arial"/>
                <a:cs typeface="Arial"/>
              </a:rPr>
              <a:t>        Feedback due from working group</a:t>
            </a:r>
          </a:p>
          <a:p>
            <a:r>
              <a:rPr lang="en-US" b="1">
                <a:latin typeface="Arial"/>
                <a:cs typeface="Arial"/>
              </a:rPr>
              <a:t>April 14 </a:t>
            </a:r>
            <a:r>
              <a:rPr lang="en-US">
                <a:latin typeface="Arial"/>
                <a:cs typeface="Arial"/>
              </a:rPr>
              <a:t>      Staff gives copies to City Council and puts Trail Master Plan on agenda</a:t>
            </a:r>
          </a:p>
          <a:p>
            <a:r>
              <a:rPr lang="en-US" b="1">
                <a:latin typeface="Arial"/>
                <a:cs typeface="Arial"/>
              </a:rPr>
              <a:t>April 24</a:t>
            </a:r>
            <a:r>
              <a:rPr lang="en-US">
                <a:latin typeface="Arial"/>
                <a:cs typeface="Arial"/>
              </a:rPr>
              <a:t>        Presentation to City Council </a:t>
            </a:r>
            <a:endParaRPr lang="en-US"/>
          </a:p>
          <a:p>
            <a:r>
              <a:rPr lang="en-US" b="1">
                <a:latin typeface="Arial"/>
                <a:cs typeface="Arial"/>
              </a:rPr>
              <a:t>May 8</a:t>
            </a:r>
            <a:r>
              <a:rPr lang="en-US">
                <a:latin typeface="Arial"/>
                <a:cs typeface="Arial"/>
              </a:rPr>
              <a:t>          City Council adoption</a:t>
            </a:r>
          </a:p>
          <a:p>
            <a:endParaRPr lang="en-US"/>
          </a:p>
        </p:txBody>
      </p:sp>
      <p:sp>
        <p:nvSpPr>
          <p:cNvPr id="4" name="Slide Number Placeholder 3">
            <a:extLst>
              <a:ext uri="{FF2B5EF4-FFF2-40B4-BE49-F238E27FC236}">
                <a16:creationId xmlns:a16="http://schemas.microsoft.com/office/drawing/2014/main" id="{67E7FF6B-03F7-A802-D57C-113375BF1EC4}"/>
              </a:ext>
            </a:extLst>
          </p:cNvPr>
          <p:cNvSpPr>
            <a:spLocks noGrp="1"/>
          </p:cNvSpPr>
          <p:nvPr>
            <p:ph type="sldNum" sz="quarter" idx="12"/>
          </p:nvPr>
        </p:nvSpPr>
        <p:spPr/>
        <p:txBody>
          <a:bodyPr/>
          <a:lstStyle/>
          <a:p>
            <a:fld id="{3E6980A2-F130-4742-89EA-C23F98879079}" type="slidenum">
              <a:rPr lang="en-US" smtClean="0"/>
              <a:t>5</a:t>
            </a:fld>
            <a:endParaRPr lang="en-US"/>
          </a:p>
        </p:txBody>
      </p:sp>
    </p:spTree>
    <p:extLst>
      <p:ext uri="{BB962C8B-B14F-4D97-AF65-F5344CB8AC3E}">
        <p14:creationId xmlns:p14="http://schemas.microsoft.com/office/powerpoint/2010/main" val="84339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3668-79CF-B7CE-6A51-B06AE691B53B}"/>
              </a:ext>
            </a:extLst>
          </p:cNvPr>
          <p:cNvSpPr>
            <a:spLocks noGrp="1"/>
          </p:cNvSpPr>
          <p:nvPr>
            <p:ph type="title"/>
          </p:nvPr>
        </p:nvSpPr>
        <p:spPr/>
        <p:txBody>
          <a:bodyPr/>
          <a:lstStyle/>
          <a:p>
            <a:r>
              <a:rPr lang="en-US">
                <a:latin typeface="Arial Black"/>
              </a:rPr>
              <a:t>Jett Ferry Streetscapes</a:t>
            </a:r>
            <a:endParaRPr lang="en-US"/>
          </a:p>
        </p:txBody>
      </p:sp>
      <p:sp>
        <p:nvSpPr>
          <p:cNvPr id="3" name="Content Placeholder 2">
            <a:extLst>
              <a:ext uri="{FF2B5EF4-FFF2-40B4-BE49-F238E27FC236}">
                <a16:creationId xmlns:a16="http://schemas.microsoft.com/office/drawing/2014/main" id="{956156DF-DB41-7586-9349-BC2DD297BB7B}"/>
              </a:ext>
            </a:extLst>
          </p:cNvPr>
          <p:cNvSpPr>
            <a:spLocks noGrp="1"/>
          </p:cNvSpPr>
          <p:nvPr>
            <p:ph idx="1"/>
          </p:nvPr>
        </p:nvSpPr>
        <p:spPr/>
        <p:txBody>
          <a:bodyPr vert="horz" lIns="91440" tIns="45720" rIns="91440" bIns="45720" rtlCol="0" anchor="t">
            <a:normAutofit/>
          </a:bodyPr>
          <a:lstStyle/>
          <a:p>
            <a:r>
              <a:rPr lang="en-US">
                <a:latin typeface="Arial"/>
                <a:cs typeface="Arial"/>
              </a:rPr>
              <a:t>There is very little right-of-way (app. 60 feet)</a:t>
            </a:r>
          </a:p>
          <a:p>
            <a:r>
              <a:rPr lang="en-US">
                <a:latin typeface="Arial"/>
                <a:cs typeface="Arial"/>
              </a:rPr>
              <a:t>There are sidewalks (5-foot typical, no buffer) </a:t>
            </a:r>
            <a:endParaRPr lang="en-US"/>
          </a:p>
          <a:p>
            <a:r>
              <a:rPr lang="en-US">
                <a:latin typeface="Arial"/>
                <a:cs typeface="Arial"/>
              </a:rPr>
              <a:t>Does the city want to redo them or wait for private development?</a:t>
            </a:r>
            <a:endParaRPr lang="en-US"/>
          </a:p>
          <a:p>
            <a:pPr marL="0" indent="0">
              <a:buNone/>
            </a:pPr>
            <a:endParaRPr lang="en-US"/>
          </a:p>
        </p:txBody>
      </p:sp>
      <p:sp>
        <p:nvSpPr>
          <p:cNvPr id="4" name="Slide Number Placeholder 3">
            <a:extLst>
              <a:ext uri="{FF2B5EF4-FFF2-40B4-BE49-F238E27FC236}">
                <a16:creationId xmlns:a16="http://schemas.microsoft.com/office/drawing/2014/main" id="{8CFDDBED-F52B-140D-6902-CCDEFE859A3B}"/>
              </a:ext>
            </a:extLst>
          </p:cNvPr>
          <p:cNvSpPr>
            <a:spLocks noGrp="1"/>
          </p:cNvSpPr>
          <p:nvPr>
            <p:ph type="sldNum" sz="quarter" idx="12"/>
          </p:nvPr>
        </p:nvSpPr>
        <p:spPr/>
        <p:txBody>
          <a:bodyPr/>
          <a:lstStyle/>
          <a:p>
            <a:fld id="{3E6980A2-F130-4742-89EA-C23F98879079}" type="slidenum">
              <a:rPr lang="en-US" smtClean="0"/>
              <a:t>6</a:t>
            </a:fld>
            <a:endParaRPr lang="en-US"/>
          </a:p>
        </p:txBody>
      </p:sp>
      <p:pic>
        <p:nvPicPr>
          <p:cNvPr id="5" name="Picture 5">
            <a:extLst>
              <a:ext uri="{FF2B5EF4-FFF2-40B4-BE49-F238E27FC236}">
                <a16:creationId xmlns:a16="http://schemas.microsoft.com/office/drawing/2014/main" id="{10DE43BE-C267-2CC7-53DE-031953FC3587}"/>
              </a:ext>
            </a:extLst>
          </p:cNvPr>
          <p:cNvPicPr>
            <a:picLocks noChangeAspect="1"/>
          </p:cNvPicPr>
          <p:nvPr/>
        </p:nvPicPr>
        <p:blipFill>
          <a:blip r:embed="rId2"/>
          <a:stretch>
            <a:fillRect/>
          </a:stretch>
        </p:blipFill>
        <p:spPr>
          <a:xfrm>
            <a:off x="923365" y="3296174"/>
            <a:ext cx="4132729" cy="2605439"/>
          </a:xfrm>
          <a:prstGeom prst="rect">
            <a:avLst/>
          </a:prstGeom>
        </p:spPr>
      </p:pic>
    </p:spTree>
    <p:extLst>
      <p:ext uri="{BB962C8B-B14F-4D97-AF65-F5344CB8AC3E}">
        <p14:creationId xmlns:p14="http://schemas.microsoft.com/office/powerpoint/2010/main" val="241449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EB24AC-1925-79F0-DE4B-FF38BAE2237B}"/>
              </a:ext>
            </a:extLst>
          </p:cNvPr>
          <p:cNvSpPr>
            <a:spLocks noGrp="1"/>
          </p:cNvSpPr>
          <p:nvPr>
            <p:ph type="sldNum" sz="quarter" idx="12"/>
          </p:nvPr>
        </p:nvSpPr>
        <p:spPr/>
        <p:txBody>
          <a:bodyPr/>
          <a:lstStyle/>
          <a:p>
            <a:fld id="{3E6980A2-F130-4742-89EA-C23F98879079}" type="slidenum">
              <a:rPr lang="en-US" smtClean="0"/>
              <a:t>7</a:t>
            </a:fld>
            <a:endParaRPr lang="en-US"/>
          </a:p>
        </p:txBody>
      </p:sp>
      <p:sp>
        <p:nvSpPr>
          <p:cNvPr id="6" name="TextBox 5">
            <a:extLst>
              <a:ext uri="{FF2B5EF4-FFF2-40B4-BE49-F238E27FC236}">
                <a16:creationId xmlns:a16="http://schemas.microsoft.com/office/drawing/2014/main" id="{B2A51343-B978-8327-D7C8-EFDD5C64F67F}"/>
              </a:ext>
            </a:extLst>
          </p:cNvPr>
          <p:cNvSpPr txBox="1"/>
          <p:nvPr/>
        </p:nvSpPr>
        <p:spPr>
          <a:xfrm>
            <a:off x="6233947" y="650327"/>
            <a:ext cx="22662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8" name="TextBox 7">
            <a:extLst>
              <a:ext uri="{FF2B5EF4-FFF2-40B4-BE49-F238E27FC236}">
                <a16:creationId xmlns:a16="http://schemas.microsoft.com/office/drawing/2014/main" id="{F4C004FD-C594-2DCF-A331-FF30911C79FF}"/>
              </a:ext>
            </a:extLst>
          </p:cNvPr>
          <p:cNvSpPr txBox="1"/>
          <p:nvPr/>
        </p:nvSpPr>
        <p:spPr>
          <a:xfrm>
            <a:off x="391228" y="184107"/>
            <a:ext cx="79626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Potential Retrofits in Existing Right of Way</a:t>
            </a:r>
          </a:p>
        </p:txBody>
      </p:sp>
      <p:pic>
        <p:nvPicPr>
          <p:cNvPr id="9" name="Picture 9">
            <a:extLst>
              <a:ext uri="{FF2B5EF4-FFF2-40B4-BE49-F238E27FC236}">
                <a16:creationId xmlns:a16="http://schemas.microsoft.com/office/drawing/2014/main" id="{576BE2E4-5319-A276-F9DD-ABD72C2110DC}"/>
              </a:ext>
            </a:extLst>
          </p:cNvPr>
          <p:cNvPicPr>
            <a:picLocks noChangeAspect="1"/>
          </p:cNvPicPr>
          <p:nvPr/>
        </p:nvPicPr>
        <p:blipFill rotWithShape="1">
          <a:blip r:embed="rId2"/>
          <a:srcRect l="14141" t="20556" r="12463" b="-295"/>
          <a:stretch/>
        </p:blipFill>
        <p:spPr>
          <a:xfrm>
            <a:off x="511835" y="844221"/>
            <a:ext cx="6270863" cy="2461140"/>
          </a:xfrm>
          <a:prstGeom prst="rect">
            <a:avLst/>
          </a:prstGeom>
        </p:spPr>
      </p:pic>
      <p:pic>
        <p:nvPicPr>
          <p:cNvPr id="12" name="Picture 12">
            <a:extLst>
              <a:ext uri="{FF2B5EF4-FFF2-40B4-BE49-F238E27FC236}">
                <a16:creationId xmlns:a16="http://schemas.microsoft.com/office/drawing/2014/main" id="{8FE4CECC-5D1C-29C7-10B6-9867D0F6D9D5}"/>
              </a:ext>
            </a:extLst>
          </p:cNvPr>
          <p:cNvPicPr>
            <a:picLocks noChangeAspect="1"/>
          </p:cNvPicPr>
          <p:nvPr/>
        </p:nvPicPr>
        <p:blipFill rotWithShape="1">
          <a:blip r:embed="rId3"/>
          <a:srcRect l="11717" t="22388" r="9809" b="746"/>
          <a:stretch/>
        </p:blipFill>
        <p:spPr>
          <a:xfrm>
            <a:off x="468703" y="3662184"/>
            <a:ext cx="6366918" cy="2266789"/>
          </a:xfrm>
          <a:prstGeom prst="rect">
            <a:avLst/>
          </a:prstGeom>
        </p:spPr>
      </p:pic>
      <p:sp>
        <p:nvSpPr>
          <p:cNvPr id="13" name="TextBox 12">
            <a:extLst>
              <a:ext uri="{FF2B5EF4-FFF2-40B4-BE49-F238E27FC236}">
                <a16:creationId xmlns:a16="http://schemas.microsoft.com/office/drawing/2014/main" id="{10EA2BA1-EE3D-277F-77C7-091596FD461F}"/>
              </a:ext>
            </a:extLst>
          </p:cNvPr>
          <p:cNvSpPr txBox="1"/>
          <p:nvPr/>
        </p:nvSpPr>
        <p:spPr>
          <a:xfrm>
            <a:off x="6973067" y="1127657"/>
            <a:ext cx="191011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r>
              <a:rPr lang="en-US">
                <a:cs typeface="Calibri"/>
              </a:rPr>
              <a:t>Fits comfortably within existing right-of-way with less utility impacts</a:t>
            </a:r>
            <a:endParaRPr lang="en-US"/>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May extend out of right-of-way on some parcels; will require retaining walls and utility relocation</a:t>
            </a:r>
            <a:endParaRPr lang="en-US"/>
          </a:p>
        </p:txBody>
      </p:sp>
    </p:spTree>
    <p:extLst>
      <p:ext uri="{BB962C8B-B14F-4D97-AF65-F5344CB8AC3E}">
        <p14:creationId xmlns:p14="http://schemas.microsoft.com/office/powerpoint/2010/main" val="97692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4BB7-CE30-524E-71EB-1E2A134A1AEE}"/>
              </a:ext>
            </a:extLst>
          </p:cNvPr>
          <p:cNvSpPr>
            <a:spLocks noGrp="1"/>
          </p:cNvSpPr>
          <p:nvPr>
            <p:ph type="title"/>
          </p:nvPr>
        </p:nvSpPr>
        <p:spPr/>
        <p:txBody>
          <a:bodyPr/>
          <a:lstStyle/>
          <a:p>
            <a:r>
              <a:rPr lang="en-US">
                <a:latin typeface="Arial Black"/>
              </a:rPr>
              <a:t>Jett Ferry Streetscape</a:t>
            </a:r>
            <a:endParaRPr lang="en-US"/>
          </a:p>
        </p:txBody>
      </p:sp>
      <p:sp>
        <p:nvSpPr>
          <p:cNvPr id="3" name="Content Placeholder 2">
            <a:extLst>
              <a:ext uri="{FF2B5EF4-FFF2-40B4-BE49-F238E27FC236}">
                <a16:creationId xmlns:a16="http://schemas.microsoft.com/office/drawing/2014/main" id="{A35845F8-D007-08CB-174B-14B6342B2E42}"/>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Current code requires: </a:t>
            </a:r>
            <a:endParaRPr lang="en-US"/>
          </a:p>
          <a:p>
            <a:r>
              <a:rPr lang="en-US" i="1">
                <a:latin typeface="Arial"/>
                <a:cs typeface="Arial"/>
              </a:rPr>
              <a:t>Street cross-sections.</a:t>
            </a:r>
            <a:r>
              <a:rPr lang="en-US">
                <a:latin typeface="Arial"/>
                <a:cs typeface="Arial"/>
              </a:rPr>
              <a:t> Except as expressly stated in a city-adopted plan (e.g., Dunwoody Village) or within the city's standards and specifications, all streets must be designed and constructed in substantial compliance with the regulations of the table below. </a:t>
            </a:r>
          </a:p>
          <a:p>
            <a:endParaRPr lang="en-US">
              <a:latin typeface="Arial"/>
              <a:cs typeface="Arial"/>
            </a:endParaRPr>
          </a:p>
        </p:txBody>
      </p:sp>
      <p:sp>
        <p:nvSpPr>
          <p:cNvPr id="4" name="Slide Number Placeholder 3">
            <a:extLst>
              <a:ext uri="{FF2B5EF4-FFF2-40B4-BE49-F238E27FC236}">
                <a16:creationId xmlns:a16="http://schemas.microsoft.com/office/drawing/2014/main" id="{CEC1C313-BD91-23AA-B57C-8D1E9CF30583}"/>
              </a:ext>
            </a:extLst>
          </p:cNvPr>
          <p:cNvSpPr>
            <a:spLocks noGrp="1"/>
          </p:cNvSpPr>
          <p:nvPr>
            <p:ph type="sldNum" sz="quarter" idx="12"/>
          </p:nvPr>
        </p:nvSpPr>
        <p:spPr/>
        <p:txBody>
          <a:bodyPr/>
          <a:lstStyle/>
          <a:p>
            <a:fld id="{3E6980A2-F130-4742-89EA-C23F98879079}" type="slidenum">
              <a:rPr lang="en-US" smtClean="0"/>
              <a:t>8</a:t>
            </a:fld>
            <a:endParaRPr lang="en-US"/>
          </a:p>
        </p:txBody>
      </p:sp>
      <p:graphicFrame>
        <p:nvGraphicFramePr>
          <p:cNvPr id="6" name="Table 5">
            <a:extLst>
              <a:ext uri="{FF2B5EF4-FFF2-40B4-BE49-F238E27FC236}">
                <a16:creationId xmlns:a16="http://schemas.microsoft.com/office/drawing/2014/main" id="{EB75F649-20F0-0A27-C3DA-EB74CC304021}"/>
              </a:ext>
            </a:extLst>
          </p:cNvPr>
          <p:cNvGraphicFramePr>
            <a:graphicFrameLocks noGrp="1"/>
          </p:cNvGraphicFramePr>
          <p:nvPr>
            <p:extLst>
              <p:ext uri="{D42A27DB-BD31-4B8C-83A1-F6EECF244321}">
                <p14:modId xmlns:p14="http://schemas.microsoft.com/office/powerpoint/2010/main" val="1327696372"/>
              </p:ext>
            </p:extLst>
          </p:nvPr>
        </p:nvGraphicFramePr>
        <p:xfrm>
          <a:off x="779929" y="4168588"/>
          <a:ext cx="7676637" cy="1966877"/>
        </p:xfrm>
        <a:graphic>
          <a:graphicData uri="http://schemas.openxmlformats.org/drawingml/2006/table">
            <a:tbl>
              <a:tblPr firstRow="1" bandRow="1">
                <a:tableStyleId>{5C22544A-7EE6-4342-B048-85BDC9FD1C3A}</a:tableStyleId>
              </a:tblPr>
              <a:tblGrid>
                <a:gridCol w="1828937">
                  <a:extLst>
                    <a:ext uri="{9D8B030D-6E8A-4147-A177-3AD203B41FA5}">
                      <a16:colId xmlns:a16="http://schemas.microsoft.com/office/drawing/2014/main" val="2892447641"/>
                    </a:ext>
                  </a:extLst>
                </a:gridCol>
                <a:gridCol w="1461925">
                  <a:extLst>
                    <a:ext uri="{9D8B030D-6E8A-4147-A177-3AD203B41FA5}">
                      <a16:colId xmlns:a16="http://schemas.microsoft.com/office/drawing/2014/main" val="1394229548"/>
                    </a:ext>
                  </a:extLst>
                </a:gridCol>
                <a:gridCol w="1461925">
                  <a:extLst>
                    <a:ext uri="{9D8B030D-6E8A-4147-A177-3AD203B41FA5}">
                      <a16:colId xmlns:a16="http://schemas.microsoft.com/office/drawing/2014/main" val="3310431081"/>
                    </a:ext>
                  </a:extLst>
                </a:gridCol>
                <a:gridCol w="1461925">
                  <a:extLst>
                    <a:ext uri="{9D8B030D-6E8A-4147-A177-3AD203B41FA5}">
                      <a16:colId xmlns:a16="http://schemas.microsoft.com/office/drawing/2014/main" val="3912142359"/>
                    </a:ext>
                  </a:extLst>
                </a:gridCol>
                <a:gridCol w="1461925">
                  <a:extLst>
                    <a:ext uri="{9D8B030D-6E8A-4147-A177-3AD203B41FA5}">
                      <a16:colId xmlns:a16="http://schemas.microsoft.com/office/drawing/2014/main" val="691213108"/>
                    </a:ext>
                  </a:extLst>
                </a:gridCol>
              </a:tblGrid>
              <a:tr h="737337">
                <a:tc>
                  <a:txBody>
                    <a:bodyPr/>
                    <a:lstStyle/>
                    <a:p>
                      <a:pPr fontAlgn="t"/>
                      <a:r>
                        <a:rPr lang="en-US">
                          <a:effectLst/>
                        </a:rPr>
                        <a:t>Type</a:t>
                      </a:r>
                    </a:p>
                  </a:txBody>
                  <a:tcPr marL="76200" marR="76200" marT="95250" marB="95250"/>
                </a:tc>
                <a:tc>
                  <a:txBody>
                    <a:bodyPr/>
                    <a:lstStyle/>
                    <a:p>
                      <a:pPr fontAlgn="t"/>
                      <a:r>
                        <a:rPr lang="en-US">
                          <a:effectLst/>
                        </a:rPr>
                        <a:t>Travel Lanes</a:t>
                      </a:r>
                    </a:p>
                  </a:txBody>
                  <a:tcPr marL="76200" marR="76200" marT="95250" marB="95250"/>
                </a:tc>
                <a:tc>
                  <a:txBody>
                    <a:bodyPr/>
                    <a:lstStyle/>
                    <a:p>
                      <a:pPr fontAlgn="t"/>
                      <a:r>
                        <a:rPr lang="en-US">
                          <a:effectLst/>
                        </a:rPr>
                        <a:t>Bike Lanes</a:t>
                      </a:r>
                    </a:p>
                  </a:txBody>
                  <a:tcPr marL="76200" marR="76200" marT="95250" marB="95250"/>
                </a:tc>
                <a:tc>
                  <a:txBody>
                    <a:bodyPr/>
                    <a:lstStyle/>
                    <a:p>
                      <a:pPr fontAlgn="t"/>
                      <a:r>
                        <a:rPr lang="en-US">
                          <a:effectLst/>
                        </a:rPr>
                        <a:t>Curb and Gutter</a:t>
                      </a:r>
                    </a:p>
                  </a:txBody>
                  <a:tcPr marL="76200" marR="76200" marT="95250" marB="95250"/>
                </a:tc>
                <a:tc>
                  <a:txBody>
                    <a:bodyPr/>
                    <a:lstStyle/>
                    <a:p>
                      <a:pPr fontAlgn="t"/>
                      <a:r>
                        <a:rPr lang="en-US">
                          <a:effectLst/>
                        </a:rPr>
                        <a:t>Shoulder [1]</a:t>
                      </a:r>
                    </a:p>
                  </a:txBody>
                  <a:tcPr marL="76200" marR="76200" marT="95250" marB="95250"/>
                </a:tc>
                <a:extLst>
                  <a:ext uri="{0D108BD9-81ED-4DB2-BD59-A6C34878D82A}">
                    <a16:rowId xmlns:a16="http://schemas.microsoft.com/office/drawing/2014/main" val="2052765366"/>
                  </a:ext>
                </a:extLst>
              </a:tr>
              <a:tr h="737337">
                <a:tc>
                  <a:txBody>
                    <a:bodyPr/>
                    <a:lstStyle/>
                    <a:p>
                      <a:pPr fontAlgn="t"/>
                      <a:r>
                        <a:rPr lang="en-US">
                          <a:effectLst/>
                        </a:rPr>
                        <a:t>Arterial and collector streets</a:t>
                      </a:r>
                    </a:p>
                  </a:txBody>
                  <a:tcPr marL="76200" marR="76200" marT="95250" marB="95250"/>
                </a:tc>
                <a:tc>
                  <a:txBody>
                    <a:bodyPr/>
                    <a:lstStyle/>
                    <a:p>
                      <a:pPr fontAlgn="t"/>
                      <a:r>
                        <a:rPr lang="en-US">
                          <a:effectLst/>
                        </a:rPr>
                        <a:t>11'</a:t>
                      </a:r>
                    </a:p>
                  </a:txBody>
                  <a:tcPr marL="76200" marR="76200" marT="95250" marB="95250"/>
                </a:tc>
                <a:tc>
                  <a:txBody>
                    <a:bodyPr/>
                    <a:lstStyle/>
                    <a:p>
                      <a:pPr fontAlgn="t"/>
                      <a:r>
                        <a:rPr lang="en-US">
                          <a:effectLst/>
                        </a:rPr>
                        <a:t>2 @ 4'</a:t>
                      </a:r>
                    </a:p>
                  </a:txBody>
                  <a:tcPr marL="76200" marR="76200" marT="95250" marB="95250"/>
                </a:tc>
                <a:tc>
                  <a:txBody>
                    <a:bodyPr/>
                    <a:lstStyle/>
                    <a:p>
                      <a:pPr fontAlgn="t"/>
                      <a:r>
                        <a:rPr lang="en-US">
                          <a:effectLst/>
                        </a:rPr>
                        <a:t>2 @ 2'</a:t>
                      </a:r>
                    </a:p>
                  </a:txBody>
                  <a:tcPr marL="76200" marR="76200" marT="95250" marB="95250"/>
                </a:tc>
                <a:tc>
                  <a:txBody>
                    <a:bodyPr/>
                    <a:lstStyle/>
                    <a:p>
                      <a:pPr fontAlgn="t"/>
                      <a:r>
                        <a:rPr lang="en-US">
                          <a:effectLst/>
                        </a:rPr>
                        <a:t>2 @ 13'</a:t>
                      </a:r>
                    </a:p>
                  </a:txBody>
                  <a:tcPr marL="76200" marR="76200" marT="95250" marB="95250"/>
                </a:tc>
                <a:extLst>
                  <a:ext uri="{0D108BD9-81ED-4DB2-BD59-A6C34878D82A}">
                    <a16:rowId xmlns:a16="http://schemas.microsoft.com/office/drawing/2014/main" val="2634209778"/>
                  </a:ext>
                </a:extLst>
              </a:tr>
              <a:tr h="488597">
                <a:tc>
                  <a:txBody>
                    <a:bodyPr/>
                    <a:lstStyle/>
                    <a:p>
                      <a:pPr fontAlgn="t"/>
                      <a:r>
                        <a:rPr lang="en-US">
                          <a:effectLst/>
                        </a:rPr>
                        <a:t>Local streets</a:t>
                      </a:r>
                    </a:p>
                  </a:txBody>
                  <a:tcPr marL="76200" marR="76200" marT="95250" marB="95250"/>
                </a:tc>
                <a:tc>
                  <a:txBody>
                    <a:bodyPr/>
                    <a:lstStyle/>
                    <a:p>
                      <a:pPr fontAlgn="t"/>
                      <a:r>
                        <a:rPr lang="en-US">
                          <a:effectLst/>
                        </a:rPr>
                        <a:t>10'</a:t>
                      </a:r>
                    </a:p>
                  </a:txBody>
                  <a:tcPr marL="76200" marR="76200" marT="95250" marB="95250"/>
                </a:tc>
                <a:tc>
                  <a:txBody>
                    <a:bodyPr/>
                    <a:lstStyle/>
                    <a:p>
                      <a:pPr fontAlgn="t"/>
                      <a:r>
                        <a:rPr lang="en-US">
                          <a:effectLst/>
                        </a:rPr>
                        <a:t>0</a:t>
                      </a:r>
                    </a:p>
                  </a:txBody>
                  <a:tcPr marL="76200" marR="76200" marT="95250" marB="95250"/>
                </a:tc>
                <a:tc>
                  <a:txBody>
                    <a:bodyPr/>
                    <a:lstStyle/>
                    <a:p>
                      <a:pPr fontAlgn="t"/>
                      <a:r>
                        <a:rPr lang="en-US">
                          <a:effectLst/>
                        </a:rPr>
                        <a:t>2 @ 2'</a:t>
                      </a:r>
                    </a:p>
                  </a:txBody>
                  <a:tcPr marL="76200" marR="76200" marT="95250" marB="95250"/>
                </a:tc>
                <a:tc>
                  <a:txBody>
                    <a:bodyPr/>
                    <a:lstStyle/>
                    <a:p>
                      <a:pPr fontAlgn="t"/>
                      <a:r>
                        <a:rPr lang="en-US">
                          <a:effectLst/>
                        </a:rPr>
                        <a:t>2 @ 13'</a:t>
                      </a:r>
                    </a:p>
                  </a:txBody>
                  <a:tcPr marL="76200" marR="76200" marT="95250" marB="95250"/>
                </a:tc>
                <a:extLst>
                  <a:ext uri="{0D108BD9-81ED-4DB2-BD59-A6C34878D82A}">
                    <a16:rowId xmlns:a16="http://schemas.microsoft.com/office/drawing/2014/main" val="2412496654"/>
                  </a:ext>
                </a:extLst>
              </a:tr>
            </a:tbl>
          </a:graphicData>
        </a:graphic>
      </p:graphicFrame>
    </p:spTree>
    <p:extLst>
      <p:ext uri="{BB962C8B-B14F-4D97-AF65-F5344CB8AC3E}">
        <p14:creationId xmlns:p14="http://schemas.microsoft.com/office/powerpoint/2010/main" val="231895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237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E92C2-5EC7-5368-BB5B-57E8C49E8320}"/>
              </a:ext>
            </a:extLst>
          </p:cNvPr>
          <p:cNvSpPr>
            <a:spLocks noGrp="1"/>
          </p:cNvSpPr>
          <p:nvPr>
            <p:ph type="title"/>
          </p:nvPr>
        </p:nvSpPr>
        <p:spPr>
          <a:xfrm>
            <a:off x="628650" y="171162"/>
            <a:ext cx="2130136" cy="2371148"/>
          </a:xfrm>
        </p:spPr>
        <p:txBody>
          <a:bodyPr vert="horz" lIns="91440" tIns="45720" rIns="91440" bIns="45720" rtlCol="0" anchor="ctr">
            <a:normAutofit/>
          </a:bodyPr>
          <a:lstStyle/>
          <a:p>
            <a:r>
              <a:rPr lang="en-US" sz="2800" kern="1200">
                <a:solidFill>
                  <a:srgbClr val="FFFFFF"/>
                </a:solidFill>
                <a:latin typeface="+mj-lt"/>
                <a:ea typeface="+mj-ea"/>
                <a:cs typeface="+mj-cs"/>
              </a:rPr>
              <a:t>Jett Ferry Streetscape</a:t>
            </a:r>
          </a:p>
        </p:txBody>
      </p:sp>
      <p:pic>
        <p:nvPicPr>
          <p:cNvPr id="5" name="Picture 5">
            <a:extLst>
              <a:ext uri="{FF2B5EF4-FFF2-40B4-BE49-F238E27FC236}">
                <a16:creationId xmlns:a16="http://schemas.microsoft.com/office/drawing/2014/main" id="{5C60B175-732B-754A-75B4-85063CFD1449}"/>
              </a:ext>
            </a:extLst>
          </p:cNvPr>
          <p:cNvPicPr>
            <a:picLocks noGrp="1" noChangeAspect="1"/>
          </p:cNvPicPr>
          <p:nvPr>
            <p:ph idx="1"/>
          </p:nvPr>
        </p:nvPicPr>
        <p:blipFill>
          <a:blip r:embed="rId2"/>
          <a:stretch>
            <a:fillRect/>
          </a:stretch>
        </p:blipFill>
        <p:spPr>
          <a:xfrm>
            <a:off x="3665802" y="640080"/>
            <a:ext cx="4490946" cy="5578816"/>
          </a:xfrm>
          <a:prstGeom prst="rect">
            <a:avLst/>
          </a:prstGeom>
        </p:spPr>
      </p:pic>
      <p:sp>
        <p:nvSpPr>
          <p:cNvPr id="4" name="Slide Number Placeholder 3">
            <a:extLst>
              <a:ext uri="{FF2B5EF4-FFF2-40B4-BE49-F238E27FC236}">
                <a16:creationId xmlns:a16="http://schemas.microsoft.com/office/drawing/2014/main" id="{AFFFE6CA-63AE-3274-724E-0BD4DF30704F}"/>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lgn="l" defTabSz="914400">
              <a:spcAft>
                <a:spcPts val="600"/>
              </a:spcAft>
            </a:pPr>
            <a:fld id="{3E6980A2-F130-4742-89EA-C23F98879079}" type="slidenum">
              <a:rPr lang="en-US" smtClean="0"/>
              <a:pPr algn="l" defTabSz="914400">
                <a:spcAft>
                  <a:spcPts val="600"/>
                </a:spcAft>
              </a:pPr>
              <a:t>9</a:t>
            </a:fld>
            <a:endParaRPr lang="en-US"/>
          </a:p>
        </p:txBody>
      </p:sp>
    </p:spTree>
    <p:extLst>
      <p:ext uri="{BB962C8B-B14F-4D97-AF65-F5344CB8AC3E}">
        <p14:creationId xmlns:p14="http://schemas.microsoft.com/office/powerpoint/2010/main" val="5288904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7A36856C-D7B5-4894-8428-0FB9F04B1B76}" vid="{0E4A2F48-8936-42C2-A8F0-3019B238C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Vinicki_COD_PowerPoint_template_4-3</Template>
  <Application>Microsoft Office PowerPoint</Application>
  <PresentationFormat>On-screen Show (4:3)</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City Council Retreat Pedestrian Safety</vt:lpstr>
      <vt:lpstr>2022 Quick Build Safety Projects</vt:lpstr>
      <vt:lpstr>2023 Pedestrian Projects</vt:lpstr>
      <vt:lpstr>Safe Streets Program Manager For First Year</vt:lpstr>
      <vt:lpstr>PATH Foundation Timeframes These times are approximate.</vt:lpstr>
      <vt:lpstr>Jett Ferry Streetscapes</vt:lpstr>
      <vt:lpstr>PowerPoint Presentation</vt:lpstr>
      <vt:lpstr>Jett Ferry Streetscape</vt:lpstr>
      <vt:lpstr>Jett Ferry Streetscape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Vinicki</dc:creator>
  <cp:revision>1</cp:revision>
  <cp:lastPrinted>2023-03-07T18:12:07Z</cp:lastPrinted>
  <dcterms:created xsi:type="dcterms:W3CDTF">2022-12-06T19:45:36Z</dcterms:created>
  <dcterms:modified xsi:type="dcterms:W3CDTF">2023-03-20T13:34:52Z</dcterms:modified>
</cp:coreProperties>
</file>