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70" r:id="rId3"/>
    <p:sldId id="271" r:id="rId4"/>
    <p:sldId id="272" r:id="rId5"/>
    <p:sldId id="273" r:id="rId6"/>
    <p:sldId id="275" r:id="rId7"/>
    <p:sldId id="276" r:id="rId8"/>
    <p:sldId id="277" r:id="rId9"/>
    <p:sldId id="286" r:id="rId10"/>
    <p:sldId id="287" r:id="rId11"/>
    <p:sldId id="288" r:id="rId12"/>
    <p:sldId id="289" r:id="rId13"/>
    <p:sldId id="274" r:id="rId14"/>
    <p:sldId id="278" r:id="rId15"/>
    <p:sldId id="280" r:id="rId16"/>
    <p:sldId id="279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9BE15-FEF3-4527-A080-2C7544A1E983}" v="433" dt="2023-03-16T18:13:14.200"/>
    <p1510:client id="{272F75F4-241C-7D3D-AE0C-10855BE572BF}" v="191" dt="2023-03-17T14:23:18.234"/>
    <p1510:client id="{2D59A243-23D7-A2BE-56E6-9858FB1B17A1}" v="3803" dt="2023-03-20T18:55:02.199"/>
    <p1510:client id="{321089CD-0694-76C7-83AA-4AF8839B4CE0}" v="64" dt="2023-03-21T01:04:37.295"/>
    <p1510:client id="{35B9D623-F4AA-B39C-91CF-0A4173936475}" v="3" dt="2023-03-20T13:37:43.435"/>
    <p1510:client id="{71360176-18EE-B461-70AD-FA690D68D680}" v="2" dt="2023-03-16T18:23:23.149"/>
    <p1510:client id="{8673EEB4-F67F-4F19-31A2-D077D73F7ECC}" v="167" dt="2023-03-20T13:25:22.755"/>
    <p1510:client id="{8E3BBBC6-C05A-8A7D-0683-464C8E5D85F4}" v="149" dt="2023-03-16T18:21:44.829"/>
    <p1510:client id="{8FAABA8F-FFCA-7EBE-3DB7-C614B1AFEC8D}" v="846" dt="2023-03-21T19:53:01.683"/>
    <p1510:client id="{90A20090-794A-51B7-213A-FC7A6A0A45D3}" v="11" dt="2023-03-20T13:26:48.333"/>
    <p1510:client id="{952E74A1-1FF8-7D1B-CE34-5F256FA4996F}" v="74" dt="2023-03-21T16:03:43.225"/>
    <p1510:client id="{EE80AC9A-CBDF-1DA0-03E0-80266F3C0F42}" v="76" dt="2023-03-20T21:31:43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mith" userId="S::michael.smith@dunwoodyga.gov::53d9d916-420c-4815-9d23-cb1e769863b0" providerId="AD" clId="Web-{2D59A243-23D7-A2BE-56E6-9858FB1B17A1}"/>
    <pc:docChg chg="addSld modSld sldOrd">
      <pc:chgData name="Michael Smith" userId="S::michael.smith@dunwoodyga.gov::53d9d916-420c-4815-9d23-cb1e769863b0" providerId="AD" clId="Web-{2D59A243-23D7-A2BE-56E6-9858FB1B17A1}" dt="2023-03-20T18:55:02.199" v="3741" actId="1076"/>
      <pc:docMkLst>
        <pc:docMk/>
      </pc:docMkLst>
      <pc:sldChg chg="modSp">
        <pc:chgData name="Michael Smith" userId="S::michael.smith@dunwoodyga.gov::53d9d916-420c-4815-9d23-cb1e769863b0" providerId="AD" clId="Web-{2D59A243-23D7-A2BE-56E6-9858FB1B17A1}" dt="2023-03-20T11:21:21.949" v="2" actId="20577"/>
        <pc:sldMkLst>
          <pc:docMk/>
          <pc:sldMk cId="1485228990" sldId="271"/>
        </pc:sldMkLst>
        <pc:spChg chg="mod">
          <ac:chgData name="Michael Smith" userId="S::michael.smith@dunwoodyga.gov::53d9d916-420c-4815-9d23-cb1e769863b0" providerId="AD" clId="Web-{2D59A243-23D7-A2BE-56E6-9858FB1B17A1}" dt="2023-03-20T11:21:21.949" v="2" actId="20577"/>
          <ac:spMkLst>
            <pc:docMk/>
            <pc:sldMk cId="1485228990" sldId="271"/>
            <ac:spMk id="3" creationId="{FA788111-7484-E953-9DC9-F2495C9CA4FA}"/>
          </ac:spMkLst>
        </pc:spChg>
      </pc:sldChg>
      <pc:sldChg chg="modSp">
        <pc:chgData name="Michael Smith" userId="S::michael.smith@dunwoodyga.gov::53d9d916-420c-4815-9d23-cb1e769863b0" providerId="AD" clId="Web-{2D59A243-23D7-A2BE-56E6-9858FB1B17A1}" dt="2023-03-20T14:34:23.600" v="1611" actId="20577"/>
        <pc:sldMkLst>
          <pc:docMk/>
          <pc:sldMk cId="2080497246" sldId="274"/>
        </pc:sldMkLst>
        <pc:spChg chg="mod">
          <ac:chgData name="Michael Smith" userId="S::michael.smith@dunwoodyga.gov::53d9d916-420c-4815-9d23-cb1e769863b0" providerId="AD" clId="Web-{2D59A243-23D7-A2BE-56E6-9858FB1B17A1}" dt="2023-03-20T14:34:23.600" v="1611" actId="20577"/>
          <ac:spMkLst>
            <pc:docMk/>
            <pc:sldMk cId="2080497246" sldId="274"/>
            <ac:spMk id="3" creationId="{FA788111-7484-E953-9DC9-F2495C9CA4FA}"/>
          </ac:spMkLst>
        </pc:spChg>
      </pc:sldChg>
      <pc:sldChg chg="modSp add replId">
        <pc:chgData name="Michael Smith" userId="S::michael.smith@dunwoodyga.gov::53d9d916-420c-4815-9d23-cb1e769863b0" providerId="AD" clId="Web-{2D59A243-23D7-A2BE-56E6-9858FB1B17A1}" dt="2023-03-20T15:01:21.318" v="2028" actId="20577"/>
        <pc:sldMkLst>
          <pc:docMk/>
          <pc:sldMk cId="1830461004" sldId="278"/>
        </pc:sldMkLst>
        <pc:spChg chg="mod">
          <ac:chgData name="Michael Smith" userId="S::michael.smith@dunwoodyga.gov::53d9d916-420c-4815-9d23-cb1e769863b0" providerId="AD" clId="Web-{2D59A243-23D7-A2BE-56E6-9858FB1B17A1}" dt="2023-03-20T15:01:21.318" v="2028" actId="20577"/>
          <ac:spMkLst>
            <pc:docMk/>
            <pc:sldMk cId="1830461004" sldId="278"/>
            <ac:spMk id="3" creationId="{FA788111-7484-E953-9DC9-F2495C9CA4FA}"/>
          </ac:spMkLst>
        </pc:spChg>
      </pc:sldChg>
      <pc:sldChg chg="addSp modSp add replId">
        <pc:chgData name="Michael Smith" userId="S::michael.smith@dunwoodyga.gov::53d9d916-420c-4815-9d23-cb1e769863b0" providerId="AD" clId="Web-{2D59A243-23D7-A2BE-56E6-9858FB1B17A1}" dt="2023-03-20T14:43:47.328" v="2004" actId="1076"/>
        <pc:sldMkLst>
          <pc:docMk/>
          <pc:sldMk cId="942395209" sldId="279"/>
        </pc:sldMkLst>
        <pc:spChg chg="mod">
          <ac:chgData name="Michael Smith" userId="S::michael.smith@dunwoodyga.gov::53d9d916-420c-4815-9d23-cb1e769863b0" providerId="AD" clId="Web-{2D59A243-23D7-A2BE-56E6-9858FB1B17A1}" dt="2023-03-20T14:43:36.219" v="2003" actId="20577"/>
          <ac:spMkLst>
            <pc:docMk/>
            <pc:sldMk cId="942395209" sldId="279"/>
            <ac:spMk id="3" creationId="{FA788111-7484-E953-9DC9-F2495C9CA4FA}"/>
          </ac:spMkLst>
        </pc:spChg>
        <pc:spChg chg="add mod">
          <ac:chgData name="Michael Smith" userId="S::michael.smith@dunwoodyga.gov::53d9d916-420c-4815-9d23-cb1e769863b0" providerId="AD" clId="Web-{2D59A243-23D7-A2BE-56E6-9858FB1B17A1}" dt="2023-03-20T14:25:18.665" v="1437" actId="20577"/>
          <ac:spMkLst>
            <pc:docMk/>
            <pc:sldMk cId="942395209" sldId="279"/>
            <ac:spMk id="6" creationId="{A4C0D404-DDC0-7C97-2257-5722B4C27308}"/>
          </ac:spMkLst>
        </pc:spChg>
        <pc:graphicFrameChg chg="add mod modGraphic">
          <ac:chgData name="Michael Smith" userId="S::michael.smith@dunwoodyga.gov::53d9d916-420c-4815-9d23-cb1e769863b0" providerId="AD" clId="Web-{2D59A243-23D7-A2BE-56E6-9858FB1B17A1}" dt="2023-03-20T14:43:47.328" v="2004" actId="1076"/>
          <ac:graphicFrameMkLst>
            <pc:docMk/>
            <pc:sldMk cId="942395209" sldId="279"/>
            <ac:graphicFrameMk id="5" creationId="{C776DF5A-8782-1B71-B0C0-AA80988893DC}"/>
          </ac:graphicFrameMkLst>
        </pc:graphicFrameChg>
      </pc:sldChg>
      <pc:sldChg chg="modSp add ord replId">
        <pc:chgData name="Michael Smith" userId="S::michael.smith@dunwoodyga.gov::53d9d916-420c-4815-9d23-cb1e769863b0" providerId="AD" clId="Web-{2D59A243-23D7-A2BE-56E6-9858FB1B17A1}" dt="2023-03-20T14:39:13.917" v="1838" actId="20577"/>
        <pc:sldMkLst>
          <pc:docMk/>
          <pc:sldMk cId="3587399958" sldId="280"/>
        </pc:sldMkLst>
        <pc:spChg chg="mod">
          <ac:chgData name="Michael Smith" userId="S::michael.smith@dunwoodyga.gov::53d9d916-420c-4815-9d23-cb1e769863b0" providerId="AD" clId="Web-{2D59A243-23D7-A2BE-56E6-9858FB1B17A1}" dt="2023-03-20T14:39:13.917" v="1838" actId="20577"/>
          <ac:spMkLst>
            <pc:docMk/>
            <pc:sldMk cId="3587399958" sldId="280"/>
            <ac:spMk id="3" creationId="{FA788111-7484-E953-9DC9-F2495C9CA4FA}"/>
          </ac:spMkLst>
        </pc:spChg>
      </pc:sldChg>
      <pc:sldChg chg="addSp modSp add replId">
        <pc:chgData name="Michael Smith" userId="S::michael.smith@dunwoodyga.gov::53d9d916-420c-4815-9d23-cb1e769863b0" providerId="AD" clId="Web-{2D59A243-23D7-A2BE-56E6-9858FB1B17A1}" dt="2023-03-20T15:05:20.947" v="2141" actId="20577"/>
        <pc:sldMkLst>
          <pc:docMk/>
          <pc:sldMk cId="3994289843" sldId="281"/>
        </pc:sldMkLst>
        <pc:spChg chg="mod">
          <ac:chgData name="Michael Smith" userId="S::michael.smith@dunwoodyga.gov::53d9d916-420c-4815-9d23-cb1e769863b0" providerId="AD" clId="Web-{2D59A243-23D7-A2BE-56E6-9858FB1B17A1}" dt="2023-03-20T15:05:20.947" v="2141" actId="20577"/>
          <ac:spMkLst>
            <pc:docMk/>
            <pc:sldMk cId="3994289843" sldId="281"/>
            <ac:spMk id="3" creationId="{FA788111-7484-E953-9DC9-F2495C9CA4FA}"/>
          </ac:spMkLst>
        </pc:spChg>
        <pc:picChg chg="add mod">
          <ac:chgData name="Michael Smith" userId="S::michael.smith@dunwoodyga.gov::53d9d916-420c-4815-9d23-cb1e769863b0" providerId="AD" clId="Web-{2D59A243-23D7-A2BE-56E6-9858FB1B17A1}" dt="2023-03-20T15:04:41.540" v="2113" actId="14100"/>
          <ac:picMkLst>
            <pc:docMk/>
            <pc:sldMk cId="3994289843" sldId="281"/>
            <ac:picMk id="5" creationId="{BF381298-E50D-1374-452F-0154F749BE75}"/>
          </ac:picMkLst>
        </pc:picChg>
      </pc:sldChg>
      <pc:sldChg chg="delSp modSp add replId">
        <pc:chgData name="Michael Smith" userId="S::michael.smith@dunwoodyga.gov::53d9d916-420c-4815-9d23-cb1e769863b0" providerId="AD" clId="Web-{2D59A243-23D7-A2BE-56E6-9858FB1B17A1}" dt="2023-03-20T18:35:37.008" v="3657" actId="20577"/>
        <pc:sldMkLst>
          <pc:docMk/>
          <pc:sldMk cId="3798770980" sldId="282"/>
        </pc:sldMkLst>
        <pc:spChg chg="mod">
          <ac:chgData name="Michael Smith" userId="S::michael.smith@dunwoodyga.gov::53d9d916-420c-4815-9d23-cb1e769863b0" providerId="AD" clId="Web-{2D59A243-23D7-A2BE-56E6-9858FB1B17A1}" dt="2023-03-20T18:35:37.008" v="3657" actId="20577"/>
          <ac:spMkLst>
            <pc:docMk/>
            <pc:sldMk cId="3798770980" sldId="282"/>
            <ac:spMk id="3" creationId="{FA788111-7484-E953-9DC9-F2495C9CA4FA}"/>
          </ac:spMkLst>
        </pc:spChg>
        <pc:picChg chg="del">
          <ac:chgData name="Michael Smith" userId="S::michael.smith@dunwoodyga.gov::53d9d916-420c-4815-9d23-cb1e769863b0" providerId="AD" clId="Web-{2D59A243-23D7-A2BE-56E6-9858FB1B17A1}" dt="2023-03-20T15:05:31.869" v="2143"/>
          <ac:picMkLst>
            <pc:docMk/>
            <pc:sldMk cId="3798770980" sldId="282"/>
            <ac:picMk id="5" creationId="{BF381298-E50D-1374-452F-0154F749BE75}"/>
          </ac:picMkLst>
        </pc:picChg>
      </pc:sldChg>
      <pc:sldChg chg="addSp modSp add replId">
        <pc:chgData name="Michael Smith" userId="S::michael.smith@dunwoodyga.gov::53d9d916-420c-4815-9d23-cb1e769863b0" providerId="AD" clId="Web-{2D59A243-23D7-A2BE-56E6-9858FB1B17A1}" dt="2023-03-20T15:22:54.011" v="2493" actId="1076"/>
        <pc:sldMkLst>
          <pc:docMk/>
          <pc:sldMk cId="1874685720" sldId="283"/>
        </pc:sldMkLst>
        <pc:spChg chg="mod">
          <ac:chgData name="Michael Smith" userId="S::michael.smith@dunwoodyga.gov::53d9d916-420c-4815-9d23-cb1e769863b0" providerId="AD" clId="Web-{2D59A243-23D7-A2BE-56E6-9858FB1B17A1}" dt="2023-03-20T15:22:41.261" v="2489" actId="20577"/>
          <ac:spMkLst>
            <pc:docMk/>
            <pc:sldMk cId="1874685720" sldId="283"/>
            <ac:spMk id="3" creationId="{FA788111-7484-E953-9DC9-F2495C9CA4FA}"/>
          </ac:spMkLst>
        </pc:spChg>
        <pc:picChg chg="add mod">
          <ac:chgData name="Michael Smith" userId="S::michael.smith@dunwoodyga.gov::53d9d916-420c-4815-9d23-cb1e769863b0" providerId="AD" clId="Web-{2D59A243-23D7-A2BE-56E6-9858FB1B17A1}" dt="2023-03-20T15:22:54.011" v="2493" actId="1076"/>
          <ac:picMkLst>
            <pc:docMk/>
            <pc:sldMk cId="1874685720" sldId="283"/>
            <ac:picMk id="5" creationId="{24D4E763-508B-BABA-1577-1FB14E9D37AC}"/>
          </ac:picMkLst>
        </pc:picChg>
      </pc:sldChg>
      <pc:sldChg chg="addSp delSp modSp add replId">
        <pc:chgData name="Michael Smith" userId="S::michael.smith@dunwoodyga.gov::53d9d916-420c-4815-9d23-cb1e769863b0" providerId="AD" clId="Web-{2D59A243-23D7-A2BE-56E6-9858FB1B17A1}" dt="2023-03-20T18:42:06.790" v="3679" actId="20577"/>
        <pc:sldMkLst>
          <pc:docMk/>
          <pc:sldMk cId="4106904563" sldId="284"/>
        </pc:sldMkLst>
        <pc:spChg chg="mod">
          <ac:chgData name="Michael Smith" userId="S::michael.smith@dunwoodyga.gov::53d9d916-420c-4815-9d23-cb1e769863b0" providerId="AD" clId="Web-{2D59A243-23D7-A2BE-56E6-9858FB1B17A1}" dt="2023-03-20T15:45:01.847" v="3183" actId="20577"/>
          <ac:spMkLst>
            <pc:docMk/>
            <pc:sldMk cId="4106904563" sldId="284"/>
            <ac:spMk id="3" creationId="{FA788111-7484-E953-9DC9-F2495C9CA4FA}"/>
          </ac:spMkLst>
        </pc:spChg>
        <pc:spChg chg="add mod">
          <ac:chgData name="Michael Smith" userId="S::michael.smith@dunwoodyga.gov::53d9d916-420c-4815-9d23-cb1e769863b0" providerId="AD" clId="Web-{2D59A243-23D7-A2BE-56E6-9858FB1B17A1}" dt="2023-03-20T18:40:51.930" v="3668" actId="20577"/>
          <ac:spMkLst>
            <pc:docMk/>
            <pc:sldMk cId="4106904563" sldId="284"/>
            <ac:spMk id="3934" creationId="{542EC9E6-4C1F-98DA-A50F-CE554FC05CF9}"/>
          </ac:spMkLst>
        </pc:spChg>
        <pc:spChg chg="add mod">
          <ac:chgData name="Michael Smith" userId="S::michael.smith@dunwoodyga.gov::53d9d916-420c-4815-9d23-cb1e769863b0" providerId="AD" clId="Web-{2D59A243-23D7-A2BE-56E6-9858FB1B17A1}" dt="2023-03-20T18:42:06.790" v="3679" actId="20577"/>
          <ac:spMkLst>
            <pc:docMk/>
            <pc:sldMk cId="4106904563" sldId="284"/>
            <ac:spMk id="3935" creationId="{A3D96713-806A-0D29-7C24-411A59707D62}"/>
          </ac:spMkLst>
        </pc:spChg>
        <pc:graphicFrameChg chg="add mod modGraphic">
          <ac:chgData name="Michael Smith" userId="S::michael.smith@dunwoodyga.gov::53d9d916-420c-4815-9d23-cb1e769863b0" providerId="AD" clId="Web-{2D59A243-23D7-A2BE-56E6-9858FB1B17A1}" dt="2023-03-20T15:50:02.915" v="3372" actId="20577"/>
          <ac:graphicFrameMkLst>
            <pc:docMk/>
            <pc:sldMk cId="4106904563" sldId="284"/>
            <ac:graphicFrameMk id="6" creationId="{6101FCAC-2D19-186B-E471-F0ACD0FFF5C0}"/>
          </ac:graphicFrameMkLst>
        </pc:graphicFrameChg>
        <pc:graphicFrameChg chg="add mod modGraphic">
          <ac:chgData name="Michael Smith" userId="S::michael.smith@dunwoodyga.gov::53d9d916-420c-4815-9d23-cb1e769863b0" providerId="AD" clId="Web-{2D59A243-23D7-A2BE-56E6-9858FB1B17A1}" dt="2023-03-20T15:51:01.056" v="3435" actId="20577"/>
          <ac:graphicFrameMkLst>
            <pc:docMk/>
            <pc:sldMk cId="4106904563" sldId="284"/>
            <ac:graphicFrameMk id="1109" creationId="{BE3D00B2-A8A8-7B07-DB0D-85417AFEFEDC}"/>
          </ac:graphicFrameMkLst>
        </pc:graphicFrameChg>
        <pc:picChg chg="del">
          <ac:chgData name="Michael Smith" userId="S::michael.smith@dunwoodyga.gov::53d9d916-420c-4815-9d23-cb1e769863b0" providerId="AD" clId="Web-{2D59A243-23D7-A2BE-56E6-9858FB1B17A1}" dt="2023-03-20T15:33:39.055" v="2495"/>
          <ac:picMkLst>
            <pc:docMk/>
            <pc:sldMk cId="4106904563" sldId="284"/>
            <ac:picMk id="5" creationId="{24D4E763-508B-BABA-1577-1FB14E9D37AC}"/>
          </ac:picMkLst>
        </pc:picChg>
      </pc:sldChg>
      <pc:sldChg chg="addSp delSp modSp add replId">
        <pc:chgData name="Michael Smith" userId="S::michael.smith@dunwoodyga.gov::53d9d916-420c-4815-9d23-cb1e769863b0" providerId="AD" clId="Web-{2D59A243-23D7-A2BE-56E6-9858FB1B17A1}" dt="2023-03-20T18:55:02.199" v="3741" actId="1076"/>
        <pc:sldMkLst>
          <pc:docMk/>
          <pc:sldMk cId="2244156510" sldId="285"/>
        </pc:sldMkLst>
        <pc:spChg chg="mod">
          <ac:chgData name="Michael Smith" userId="S::michael.smith@dunwoodyga.gov::53d9d916-420c-4815-9d23-cb1e769863b0" providerId="AD" clId="Web-{2D59A243-23D7-A2BE-56E6-9858FB1B17A1}" dt="2023-03-20T18:43:16.275" v="3721" actId="20577"/>
          <ac:spMkLst>
            <pc:docMk/>
            <pc:sldMk cId="2244156510" sldId="285"/>
            <ac:spMk id="3" creationId="{FA788111-7484-E953-9DC9-F2495C9CA4FA}"/>
          </ac:spMkLst>
        </pc:spChg>
        <pc:spChg chg="add mod">
          <ac:chgData name="Michael Smith" userId="S::michael.smith@dunwoodyga.gov::53d9d916-420c-4815-9d23-cb1e769863b0" providerId="AD" clId="Web-{2D59A243-23D7-A2BE-56E6-9858FB1B17A1}" dt="2023-03-20T18:54:37.778" v="3739" actId="1076"/>
          <ac:spMkLst>
            <pc:docMk/>
            <pc:sldMk cId="2244156510" sldId="285"/>
            <ac:spMk id="1096" creationId="{37772C33-D1D3-A06F-EA9F-340E00DB2739}"/>
          </ac:spMkLst>
        </pc:spChg>
        <pc:spChg chg="add mod">
          <ac:chgData name="Michael Smith" userId="S::michael.smith@dunwoodyga.gov::53d9d916-420c-4815-9d23-cb1e769863b0" providerId="AD" clId="Web-{2D59A243-23D7-A2BE-56E6-9858FB1B17A1}" dt="2023-03-20T18:55:02.199" v="3741" actId="1076"/>
          <ac:spMkLst>
            <pc:docMk/>
            <pc:sldMk cId="2244156510" sldId="285"/>
            <ac:spMk id="1097" creationId="{2FE5066B-AFBE-55C4-BF64-ECB9C653EDFF}"/>
          </ac:spMkLst>
        </pc:spChg>
        <pc:spChg chg="del">
          <ac:chgData name="Michael Smith" userId="S::michael.smith@dunwoodyga.gov::53d9d916-420c-4815-9d23-cb1e769863b0" providerId="AD" clId="Web-{2D59A243-23D7-A2BE-56E6-9858FB1B17A1}" dt="2023-03-20T18:42:34.853" v="3683"/>
          <ac:spMkLst>
            <pc:docMk/>
            <pc:sldMk cId="2244156510" sldId="285"/>
            <ac:spMk id="3934" creationId="{542EC9E6-4C1F-98DA-A50F-CE554FC05CF9}"/>
          </ac:spMkLst>
        </pc:spChg>
        <pc:spChg chg="del">
          <ac:chgData name="Michael Smith" userId="S::michael.smith@dunwoodyga.gov::53d9d916-420c-4815-9d23-cb1e769863b0" providerId="AD" clId="Web-{2D59A243-23D7-A2BE-56E6-9858FB1B17A1}" dt="2023-03-20T18:42:36.446" v="3684"/>
          <ac:spMkLst>
            <pc:docMk/>
            <pc:sldMk cId="2244156510" sldId="285"/>
            <ac:spMk id="3935" creationId="{A3D96713-806A-0D29-7C24-411A59707D62}"/>
          </ac:spMkLst>
        </pc:spChg>
        <pc:graphicFrameChg chg="del">
          <ac:chgData name="Michael Smith" userId="S::michael.smith@dunwoodyga.gov::53d9d916-420c-4815-9d23-cb1e769863b0" providerId="AD" clId="Web-{2D59A243-23D7-A2BE-56E6-9858FB1B17A1}" dt="2023-03-20T18:42:31.696" v="3681"/>
          <ac:graphicFrameMkLst>
            <pc:docMk/>
            <pc:sldMk cId="2244156510" sldId="285"/>
            <ac:graphicFrameMk id="6" creationId="{6101FCAC-2D19-186B-E471-F0ACD0FFF5C0}"/>
          </ac:graphicFrameMkLst>
        </pc:graphicFrameChg>
        <pc:graphicFrameChg chg="del">
          <ac:chgData name="Michael Smith" userId="S::michael.smith@dunwoodyga.gov::53d9d916-420c-4815-9d23-cb1e769863b0" providerId="AD" clId="Web-{2D59A243-23D7-A2BE-56E6-9858FB1B17A1}" dt="2023-03-20T18:42:32.728" v="3682"/>
          <ac:graphicFrameMkLst>
            <pc:docMk/>
            <pc:sldMk cId="2244156510" sldId="285"/>
            <ac:graphicFrameMk id="1109" creationId="{BE3D00B2-A8A8-7B07-DB0D-85417AFEFEDC}"/>
          </ac:graphicFrameMkLst>
        </pc:graphicFrameChg>
        <pc:picChg chg="add mod">
          <ac:chgData name="Michael Smith" userId="S::michael.smith@dunwoodyga.gov::53d9d916-420c-4815-9d23-cb1e769863b0" providerId="AD" clId="Web-{2D59A243-23D7-A2BE-56E6-9858FB1B17A1}" dt="2023-03-20T18:43:34.165" v="3724" actId="1076"/>
          <ac:picMkLst>
            <pc:docMk/>
            <pc:sldMk cId="2244156510" sldId="285"/>
            <ac:picMk id="1095" creationId="{0B561DE4-5265-A462-3B46-D3237A9EB6E6}"/>
          </ac:picMkLst>
        </pc:picChg>
      </pc:sldChg>
    </pc:docChg>
  </pc:docChgLst>
  <pc:docChgLst>
    <pc:chgData name="Kathy Florence" userId="S::kathy.florence@dunwoodyga.gov::fd22e21a-748f-4ed7-9cec-ded054a303d5" providerId="AD" clId="Web-{8673EEB4-F67F-4F19-31A2-D077D73F7ECC}"/>
    <pc:docChg chg="modSld">
      <pc:chgData name="Kathy Florence" userId="S::kathy.florence@dunwoodyga.gov::fd22e21a-748f-4ed7-9cec-ded054a303d5" providerId="AD" clId="Web-{8673EEB4-F67F-4F19-31A2-D077D73F7ECC}" dt="2023-03-20T13:25:22.755" v="164" actId="20577"/>
      <pc:docMkLst>
        <pc:docMk/>
      </pc:docMkLst>
      <pc:sldChg chg="modSp">
        <pc:chgData name="Kathy Florence" userId="S::kathy.florence@dunwoodyga.gov::fd22e21a-748f-4ed7-9cec-ded054a303d5" providerId="AD" clId="Web-{8673EEB4-F67F-4F19-31A2-D077D73F7ECC}" dt="2023-03-20T13:13:51.294" v="32" actId="20577"/>
        <pc:sldMkLst>
          <pc:docMk/>
          <pc:sldMk cId="2167302444" sldId="270"/>
        </pc:sldMkLst>
        <pc:spChg chg="mod">
          <ac:chgData name="Kathy Florence" userId="S::kathy.florence@dunwoodyga.gov::fd22e21a-748f-4ed7-9cec-ded054a303d5" providerId="AD" clId="Web-{8673EEB4-F67F-4F19-31A2-D077D73F7ECC}" dt="2023-03-20T13:13:51.294" v="32" actId="20577"/>
          <ac:spMkLst>
            <pc:docMk/>
            <pc:sldMk cId="2167302444" sldId="270"/>
            <ac:spMk id="3" creationId="{FA788111-7484-E953-9DC9-F2495C9CA4FA}"/>
          </ac:spMkLst>
        </pc:spChg>
      </pc:sldChg>
      <pc:sldChg chg="modSp">
        <pc:chgData name="Kathy Florence" userId="S::kathy.florence@dunwoodyga.gov::fd22e21a-748f-4ed7-9cec-ded054a303d5" providerId="AD" clId="Web-{8673EEB4-F67F-4F19-31A2-D077D73F7ECC}" dt="2023-03-20T13:18:35.251" v="113" actId="20577"/>
        <pc:sldMkLst>
          <pc:docMk/>
          <pc:sldMk cId="1485228990" sldId="271"/>
        </pc:sldMkLst>
        <pc:spChg chg="mod">
          <ac:chgData name="Kathy Florence" userId="S::kathy.florence@dunwoodyga.gov::fd22e21a-748f-4ed7-9cec-ded054a303d5" providerId="AD" clId="Web-{8673EEB4-F67F-4F19-31A2-D077D73F7ECC}" dt="2023-03-20T13:18:35.251" v="113" actId="20577"/>
          <ac:spMkLst>
            <pc:docMk/>
            <pc:sldMk cId="1485228990" sldId="271"/>
            <ac:spMk id="3" creationId="{FA788111-7484-E953-9DC9-F2495C9CA4FA}"/>
          </ac:spMkLst>
        </pc:spChg>
      </pc:sldChg>
      <pc:sldChg chg="modSp">
        <pc:chgData name="Kathy Florence" userId="S::kathy.florence@dunwoodyga.gov::fd22e21a-748f-4ed7-9cec-ded054a303d5" providerId="AD" clId="Web-{8673EEB4-F67F-4F19-31A2-D077D73F7ECC}" dt="2023-03-20T13:21:03.284" v="142" actId="20577"/>
        <pc:sldMkLst>
          <pc:docMk/>
          <pc:sldMk cId="3544941082" sldId="272"/>
        </pc:sldMkLst>
        <pc:spChg chg="mod">
          <ac:chgData name="Kathy Florence" userId="S::kathy.florence@dunwoodyga.gov::fd22e21a-748f-4ed7-9cec-ded054a303d5" providerId="AD" clId="Web-{8673EEB4-F67F-4F19-31A2-D077D73F7ECC}" dt="2023-03-20T13:21:03.284" v="142" actId="20577"/>
          <ac:spMkLst>
            <pc:docMk/>
            <pc:sldMk cId="3544941082" sldId="272"/>
            <ac:spMk id="3" creationId="{FA788111-7484-E953-9DC9-F2495C9CA4FA}"/>
          </ac:spMkLst>
        </pc:spChg>
      </pc:sldChg>
      <pc:sldChg chg="modSp">
        <pc:chgData name="Kathy Florence" userId="S::kathy.florence@dunwoodyga.gov::fd22e21a-748f-4ed7-9cec-ded054a303d5" providerId="AD" clId="Web-{8673EEB4-F67F-4F19-31A2-D077D73F7ECC}" dt="2023-03-20T13:23:14.910" v="149" actId="20577"/>
        <pc:sldMkLst>
          <pc:docMk/>
          <pc:sldMk cId="1470170960" sldId="275"/>
        </pc:sldMkLst>
        <pc:spChg chg="mod">
          <ac:chgData name="Kathy Florence" userId="S::kathy.florence@dunwoodyga.gov::fd22e21a-748f-4ed7-9cec-ded054a303d5" providerId="AD" clId="Web-{8673EEB4-F67F-4F19-31A2-D077D73F7ECC}" dt="2023-03-20T13:23:14.910" v="149" actId="20577"/>
          <ac:spMkLst>
            <pc:docMk/>
            <pc:sldMk cId="1470170960" sldId="275"/>
            <ac:spMk id="3" creationId="{FA788111-7484-E953-9DC9-F2495C9CA4FA}"/>
          </ac:spMkLst>
        </pc:spChg>
      </pc:sldChg>
      <pc:sldChg chg="modSp">
        <pc:chgData name="Kathy Florence" userId="S::kathy.florence@dunwoodyga.gov::fd22e21a-748f-4ed7-9cec-ded054a303d5" providerId="AD" clId="Web-{8673EEB4-F67F-4F19-31A2-D077D73F7ECC}" dt="2023-03-20T13:24:30.755" v="159" actId="20577"/>
        <pc:sldMkLst>
          <pc:docMk/>
          <pc:sldMk cId="1490591450" sldId="276"/>
        </pc:sldMkLst>
        <pc:spChg chg="mod">
          <ac:chgData name="Kathy Florence" userId="S::kathy.florence@dunwoodyga.gov::fd22e21a-748f-4ed7-9cec-ded054a303d5" providerId="AD" clId="Web-{8673EEB4-F67F-4F19-31A2-D077D73F7ECC}" dt="2023-03-20T13:24:30.755" v="159" actId="20577"/>
          <ac:spMkLst>
            <pc:docMk/>
            <pc:sldMk cId="1490591450" sldId="276"/>
            <ac:spMk id="3" creationId="{F78CF29D-7561-385F-C594-5D8CCADA5E04}"/>
          </ac:spMkLst>
        </pc:spChg>
      </pc:sldChg>
      <pc:sldChg chg="modSp">
        <pc:chgData name="Kathy Florence" userId="S::kathy.florence@dunwoodyga.gov::fd22e21a-748f-4ed7-9cec-ded054a303d5" providerId="AD" clId="Web-{8673EEB4-F67F-4F19-31A2-D077D73F7ECC}" dt="2023-03-20T13:25:22.755" v="164" actId="20577"/>
        <pc:sldMkLst>
          <pc:docMk/>
          <pc:sldMk cId="2904918406" sldId="277"/>
        </pc:sldMkLst>
        <pc:spChg chg="mod">
          <ac:chgData name="Kathy Florence" userId="S::kathy.florence@dunwoodyga.gov::fd22e21a-748f-4ed7-9cec-ded054a303d5" providerId="AD" clId="Web-{8673EEB4-F67F-4F19-31A2-D077D73F7ECC}" dt="2023-03-20T13:25:22.755" v="164" actId="20577"/>
          <ac:spMkLst>
            <pc:docMk/>
            <pc:sldMk cId="2904918406" sldId="277"/>
            <ac:spMk id="3" creationId="{08A87E3F-8077-C45D-3872-180D3A3DDF1F}"/>
          </ac:spMkLst>
        </pc:spChg>
      </pc:sldChg>
    </pc:docChg>
  </pc:docChgLst>
  <pc:docChgLst>
    <pc:chgData name="Richard McLeod" userId="S::richard.mcleod@dunwoodyga.gov::ef7132ca-bf70-4498-aebc-36afe30d7975" providerId="AD" clId="Web-{272F75F4-241C-7D3D-AE0C-10855BE572BF}"/>
    <pc:docChg chg="addSld modSld">
      <pc:chgData name="Richard McLeod" userId="S::richard.mcleod@dunwoodyga.gov::ef7132ca-bf70-4498-aebc-36afe30d7975" providerId="AD" clId="Web-{272F75F4-241C-7D3D-AE0C-10855BE572BF}" dt="2023-03-17T14:23:18.234" v="195" actId="20577"/>
      <pc:docMkLst>
        <pc:docMk/>
      </pc:docMkLst>
      <pc:sldChg chg="modSp">
        <pc:chgData name="Richard McLeod" userId="S::richard.mcleod@dunwoodyga.gov::ef7132ca-bf70-4498-aebc-36afe30d7975" providerId="AD" clId="Web-{272F75F4-241C-7D3D-AE0C-10855BE572BF}" dt="2023-03-17T14:23:18.234" v="195" actId="20577"/>
        <pc:sldMkLst>
          <pc:docMk/>
          <pc:sldMk cId="1470170960" sldId="275"/>
        </pc:sldMkLst>
        <pc:spChg chg="mod">
          <ac:chgData name="Richard McLeod" userId="S::richard.mcleod@dunwoodyga.gov::ef7132ca-bf70-4498-aebc-36afe30d7975" providerId="AD" clId="Web-{272F75F4-241C-7D3D-AE0C-10855BE572BF}" dt="2023-03-17T14:23:18.234" v="195" actId="20577"/>
          <ac:spMkLst>
            <pc:docMk/>
            <pc:sldMk cId="1470170960" sldId="275"/>
            <ac:spMk id="3" creationId="{FA788111-7484-E953-9DC9-F2495C9CA4FA}"/>
          </ac:spMkLst>
        </pc:spChg>
      </pc:sldChg>
      <pc:sldChg chg="modSp new">
        <pc:chgData name="Richard McLeod" userId="S::richard.mcleod@dunwoodyga.gov::ef7132ca-bf70-4498-aebc-36afe30d7975" providerId="AD" clId="Web-{272F75F4-241C-7D3D-AE0C-10855BE572BF}" dt="2023-03-17T14:04:56.210" v="132" actId="20577"/>
        <pc:sldMkLst>
          <pc:docMk/>
          <pc:sldMk cId="1490591450" sldId="276"/>
        </pc:sldMkLst>
        <pc:spChg chg="mod">
          <ac:chgData name="Richard McLeod" userId="S::richard.mcleod@dunwoodyga.gov::ef7132ca-bf70-4498-aebc-36afe30d7975" providerId="AD" clId="Web-{272F75F4-241C-7D3D-AE0C-10855BE572BF}" dt="2023-03-17T14:04:56.210" v="132" actId="20577"/>
          <ac:spMkLst>
            <pc:docMk/>
            <pc:sldMk cId="1490591450" sldId="276"/>
            <ac:spMk id="2" creationId="{D407375E-860D-C0C6-953A-0C19F03C7E2D}"/>
          </ac:spMkLst>
        </pc:spChg>
        <pc:spChg chg="mod">
          <ac:chgData name="Richard McLeod" userId="S::richard.mcleod@dunwoodyga.gov::ef7132ca-bf70-4498-aebc-36afe30d7975" providerId="AD" clId="Web-{272F75F4-241C-7D3D-AE0C-10855BE572BF}" dt="2023-03-17T14:04:34.101" v="122" actId="20577"/>
          <ac:spMkLst>
            <pc:docMk/>
            <pc:sldMk cId="1490591450" sldId="276"/>
            <ac:spMk id="3" creationId="{F78CF29D-7561-385F-C594-5D8CCADA5E04}"/>
          </ac:spMkLst>
        </pc:spChg>
      </pc:sldChg>
      <pc:sldChg chg="modSp new">
        <pc:chgData name="Richard McLeod" userId="S::richard.mcleod@dunwoodyga.gov::ef7132ca-bf70-4498-aebc-36afe30d7975" providerId="AD" clId="Web-{272F75F4-241C-7D3D-AE0C-10855BE572BF}" dt="2023-03-17T14:08:48.200" v="157" actId="20577"/>
        <pc:sldMkLst>
          <pc:docMk/>
          <pc:sldMk cId="2904918406" sldId="277"/>
        </pc:sldMkLst>
        <pc:spChg chg="mod">
          <ac:chgData name="Richard McLeod" userId="S::richard.mcleod@dunwoodyga.gov::ef7132ca-bf70-4498-aebc-36afe30d7975" providerId="AD" clId="Web-{272F75F4-241C-7D3D-AE0C-10855BE572BF}" dt="2023-03-17T14:05:28.070" v="146" actId="20577"/>
          <ac:spMkLst>
            <pc:docMk/>
            <pc:sldMk cId="2904918406" sldId="277"/>
            <ac:spMk id="2" creationId="{7FEE439A-D097-16BE-FA81-5A26DD464113}"/>
          </ac:spMkLst>
        </pc:spChg>
        <pc:spChg chg="mod">
          <ac:chgData name="Richard McLeod" userId="S::richard.mcleod@dunwoodyga.gov::ef7132ca-bf70-4498-aebc-36afe30d7975" providerId="AD" clId="Web-{272F75F4-241C-7D3D-AE0C-10855BE572BF}" dt="2023-03-17T14:08:48.200" v="157" actId="20577"/>
          <ac:spMkLst>
            <pc:docMk/>
            <pc:sldMk cId="2904918406" sldId="277"/>
            <ac:spMk id="3" creationId="{08A87E3F-8077-C45D-3872-180D3A3DDF1F}"/>
          </ac:spMkLst>
        </pc:spChg>
      </pc:sldChg>
    </pc:docChg>
  </pc:docChgLst>
  <pc:docChgLst>
    <pc:chgData name="Cindi Hanson" userId="S::cindi.hanson@dunwoodyga.gov::79b447f3-2d7a-41bc-b2fb-c577e2f58cc9" providerId="AD" clId="Web-{6A3E7C1C-EF3E-A37F-FC0E-45A34BABB30A}"/>
    <pc:docChg chg="addSld modSld">
      <pc:chgData name="Cindi Hanson" userId="S::cindi.hanson@dunwoodyga.gov::79b447f3-2d7a-41bc-b2fb-c577e2f58cc9" providerId="AD" clId="Web-{6A3E7C1C-EF3E-A37F-FC0E-45A34BABB30A}" dt="2023-03-15T16:31:32.417" v="93" actId="20577"/>
      <pc:docMkLst>
        <pc:docMk/>
      </pc:docMkLst>
      <pc:sldChg chg="addSp modSp mod modClrScheme chgLayout">
        <pc:chgData name="Cindi Hanson" userId="S::cindi.hanson@dunwoodyga.gov::79b447f3-2d7a-41bc-b2fb-c577e2f58cc9" providerId="AD" clId="Web-{6A3E7C1C-EF3E-A37F-FC0E-45A34BABB30A}" dt="2023-03-15T16:30:50.433" v="74" actId="14100"/>
        <pc:sldMkLst>
          <pc:docMk/>
          <pc:sldMk cId="2167302444" sldId="270"/>
        </pc:sldMkLst>
        <pc:spChg chg="mod ord">
          <ac:chgData name="Cindi Hanson" userId="S::cindi.hanson@dunwoodyga.gov::79b447f3-2d7a-41bc-b2fb-c577e2f58cc9" providerId="AD" clId="Web-{6A3E7C1C-EF3E-A37F-FC0E-45A34BABB30A}" dt="2023-03-15T16:27:55.712" v="3"/>
          <ac:spMkLst>
            <pc:docMk/>
            <pc:sldMk cId="2167302444" sldId="270"/>
            <ac:spMk id="2" creationId="{35029053-4CDB-78A3-EBD8-AD80AFB2534D}"/>
          </ac:spMkLst>
        </pc:spChg>
        <pc:spChg chg="add mod ord">
          <ac:chgData name="Cindi Hanson" userId="S::cindi.hanson@dunwoodyga.gov::79b447f3-2d7a-41bc-b2fb-c577e2f58cc9" providerId="AD" clId="Web-{6A3E7C1C-EF3E-A37F-FC0E-45A34BABB30A}" dt="2023-03-15T16:30:50.433" v="74" actId="14100"/>
          <ac:spMkLst>
            <pc:docMk/>
            <pc:sldMk cId="2167302444" sldId="270"/>
            <ac:spMk id="3" creationId="{FA788111-7484-E953-9DC9-F2495C9CA4FA}"/>
          </ac:spMkLst>
        </pc:spChg>
        <pc:spChg chg="mod ord">
          <ac:chgData name="Cindi Hanson" userId="S::cindi.hanson@dunwoodyga.gov::79b447f3-2d7a-41bc-b2fb-c577e2f58cc9" providerId="AD" clId="Web-{6A3E7C1C-EF3E-A37F-FC0E-45A34BABB30A}" dt="2023-03-15T16:27:55.712" v="3"/>
          <ac:spMkLst>
            <pc:docMk/>
            <pc:sldMk cId="2167302444" sldId="270"/>
            <ac:spMk id="4" creationId="{44DC1EC2-EE0F-A946-C71C-15A367DA5954}"/>
          </ac:spMkLst>
        </pc:spChg>
      </pc:sldChg>
      <pc:sldChg chg="modSp new">
        <pc:chgData name="Cindi Hanson" userId="S::cindi.hanson@dunwoodyga.gov::79b447f3-2d7a-41bc-b2fb-c577e2f58cc9" providerId="AD" clId="Web-{6A3E7C1C-EF3E-A37F-FC0E-45A34BABB30A}" dt="2023-03-15T16:30:19.495" v="71" actId="20577"/>
        <pc:sldMkLst>
          <pc:docMk/>
          <pc:sldMk cId="3512241520" sldId="271"/>
        </pc:sldMkLst>
        <pc:spChg chg="mod">
          <ac:chgData name="Cindi Hanson" userId="S::cindi.hanson@dunwoodyga.gov::79b447f3-2d7a-41bc-b2fb-c577e2f58cc9" providerId="AD" clId="Web-{6A3E7C1C-EF3E-A37F-FC0E-45A34BABB30A}" dt="2023-03-15T16:29:26.838" v="41" actId="20577"/>
          <ac:spMkLst>
            <pc:docMk/>
            <pc:sldMk cId="3512241520" sldId="271"/>
            <ac:spMk id="2" creationId="{F6DBE2B8-3DEA-5233-1D6B-3C1324745DB6}"/>
          </ac:spMkLst>
        </pc:spChg>
        <pc:spChg chg="mod">
          <ac:chgData name="Cindi Hanson" userId="S::cindi.hanson@dunwoodyga.gov::79b447f3-2d7a-41bc-b2fb-c577e2f58cc9" providerId="AD" clId="Web-{6A3E7C1C-EF3E-A37F-FC0E-45A34BABB30A}" dt="2023-03-15T16:30:19.495" v="71" actId="20577"/>
          <ac:spMkLst>
            <pc:docMk/>
            <pc:sldMk cId="3512241520" sldId="271"/>
            <ac:spMk id="3" creationId="{307B8577-FC90-5537-369B-77EF6BFE2687}"/>
          </ac:spMkLst>
        </pc:spChg>
      </pc:sldChg>
      <pc:sldChg chg="modSp new">
        <pc:chgData name="Cindi Hanson" userId="S::cindi.hanson@dunwoodyga.gov::79b447f3-2d7a-41bc-b2fb-c577e2f58cc9" providerId="AD" clId="Web-{6A3E7C1C-EF3E-A37F-FC0E-45A34BABB30A}" dt="2023-03-15T16:31:32.417" v="93" actId="20577"/>
        <pc:sldMkLst>
          <pc:docMk/>
          <pc:sldMk cId="3239857092" sldId="272"/>
        </pc:sldMkLst>
        <pc:spChg chg="mod">
          <ac:chgData name="Cindi Hanson" userId="S::cindi.hanson@dunwoodyga.gov::79b447f3-2d7a-41bc-b2fb-c577e2f58cc9" providerId="AD" clId="Web-{6A3E7C1C-EF3E-A37F-FC0E-45A34BABB30A}" dt="2023-03-15T16:31:13.480" v="80" actId="20577"/>
          <ac:spMkLst>
            <pc:docMk/>
            <pc:sldMk cId="3239857092" sldId="272"/>
            <ac:spMk id="2" creationId="{8B2791FE-C357-A713-FE83-CDFE6307B1CF}"/>
          </ac:spMkLst>
        </pc:spChg>
        <pc:spChg chg="mod">
          <ac:chgData name="Cindi Hanson" userId="S::cindi.hanson@dunwoodyga.gov::79b447f3-2d7a-41bc-b2fb-c577e2f58cc9" providerId="AD" clId="Web-{6A3E7C1C-EF3E-A37F-FC0E-45A34BABB30A}" dt="2023-03-15T16:31:32.417" v="93" actId="20577"/>
          <ac:spMkLst>
            <pc:docMk/>
            <pc:sldMk cId="3239857092" sldId="272"/>
            <ac:spMk id="3" creationId="{A3255E77-1455-9396-12B2-92BAA832B9A8}"/>
          </ac:spMkLst>
        </pc:spChg>
      </pc:sldChg>
    </pc:docChg>
  </pc:docChgLst>
  <pc:docChgLst>
    <pc:chgData name="Jay Vinicki" userId="07d27807-aaae-449e-8b78-68721e18d6d0" providerId="ADAL" clId="{13A33FC9-5A7D-4E25-B9C0-5121F9F80C6A}"/>
    <pc:docChg chg="custSel delSld modSld">
      <pc:chgData name="Jay Vinicki" userId="07d27807-aaae-449e-8b78-68721e18d6d0" providerId="ADAL" clId="{13A33FC9-5A7D-4E25-B9C0-5121F9F80C6A}" dt="2023-03-16T18:01:47.537" v="396" actId="313"/>
      <pc:docMkLst>
        <pc:docMk/>
      </pc:docMkLst>
      <pc:sldChg chg="modSp mod">
        <pc:chgData name="Jay Vinicki" userId="07d27807-aaae-449e-8b78-68721e18d6d0" providerId="ADAL" clId="{13A33FC9-5A7D-4E25-B9C0-5121F9F80C6A}" dt="2023-03-16T18:01:47.537" v="396" actId="313"/>
        <pc:sldMkLst>
          <pc:docMk/>
          <pc:sldMk cId="4219680329" sldId="258"/>
        </pc:sldMkLst>
        <pc:spChg chg="mod">
          <ac:chgData name="Jay Vinicki" userId="07d27807-aaae-449e-8b78-68721e18d6d0" providerId="ADAL" clId="{13A33FC9-5A7D-4E25-B9C0-5121F9F80C6A}" dt="2023-03-16T18:01:47.537" v="396" actId="313"/>
          <ac:spMkLst>
            <pc:docMk/>
            <pc:sldMk cId="4219680329" sldId="258"/>
            <ac:spMk id="16" creationId="{00000000-0000-0000-0000-000000000000}"/>
          </ac:spMkLst>
        </pc:spChg>
      </pc:sldChg>
      <pc:sldChg chg="modSp mod">
        <pc:chgData name="Jay Vinicki" userId="07d27807-aaae-449e-8b78-68721e18d6d0" providerId="ADAL" clId="{13A33FC9-5A7D-4E25-B9C0-5121F9F80C6A}" dt="2023-03-16T17:59:34.865" v="355" actId="20577"/>
        <pc:sldMkLst>
          <pc:docMk/>
          <pc:sldMk cId="2167302444" sldId="270"/>
        </pc:sldMkLst>
        <pc:spChg chg="mod">
          <ac:chgData name="Jay Vinicki" userId="07d27807-aaae-449e-8b78-68721e18d6d0" providerId="ADAL" clId="{13A33FC9-5A7D-4E25-B9C0-5121F9F80C6A}" dt="2023-03-16T17:59:34.865" v="355" actId="20577"/>
          <ac:spMkLst>
            <pc:docMk/>
            <pc:sldMk cId="2167302444" sldId="270"/>
            <ac:spMk id="3" creationId="{FA788111-7484-E953-9DC9-F2495C9CA4FA}"/>
          </ac:spMkLst>
        </pc:spChg>
      </pc:sldChg>
      <pc:sldChg chg="del">
        <pc:chgData name="Jay Vinicki" userId="07d27807-aaae-449e-8b78-68721e18d6d0" providerId="ADAL" clId="{13A33FC9-5A7D-4E25-B9C0-5121F9F80C6A}" dt="2023-03-16T17:59:41.438" v="356" actId="2696"/>
        <pc:sldMkLst>
          <pc:docMk/>
          <pc:sldMk cId="3512241520" sldId="271"/>
        </pc:sldMkLst>
      </pc:sldChg>
      <pc:sldChg chg="del">
        <pc:chgData name="Jay Vinicki" userId="07d27807-aaae-449e-8b78-68721e18d6d0" providerId="ADAL" clId="{13A33FC9-5A7D-4E25-B9C0-5121F9F80C6A}" dt="2023-03-16T17:59:41.438" v="356" actId="2696"/>
        <pc:sldMkLst>
          <pc:docMk/>
          <pc:sldMk cId="3239857092" sldId="272"/>
        </pc:sldMkLst>
      </pc:sldChg>
    </pc:docChg>
  </pc:docChgLst>
  <pc:docChgLst>
    <pc:chgData name="Jay Vinicki" userId="S::jay.vinicki@dunwoodyga.gov::07d27807-aaae-449e-8b78-68721e18d6d0" providerId="AD" clId="Web-{0749BE15-FEF3-4527-A080-2C7544A1E983}"/>
    <pc:docChg chg="addSld modSld">
      <pc:chgData name="Jay Vinicki" userId="S::jay.vinicki@dunwoodyga.gov::07d27807-aaae-449e-8b78-68721e18d6d0" providerId="AD" clId="Web-{0749BE15-FEF3-4527-A080-2C7544A1E983}" dt="2023-03-16T18:13:14.200" v="431"/>
      <pc:docMkLst>
        <pc:docMk/>
      </pc:docMkLst>
      <pc:sldChg chg="modSp add replId">
        <pc:chgData name="Jay Vinicki" userId="S::jay.vinicki@dunwoodyga.gov::07d27807-aaae-449e-8b78-68721e18d6d0" providerId="AD" clId="Web-{0749BE15-FEF3-4527-A080-2C7544A1E983}" dt="2023-03-16T18:10:50.775" v="180" actId="20577"/>
        <pc:sldMkLst>
          <pc:docMk/>
          <pc:sldMk cId="1485228990" sldId="271"/>
        </pc:sldMkLst>
        <pc:spChg chg="mod">
          <ac:chgData name="Jay Vinicki" userId="S::jay.vinicki@dunwoodyga.gov::07d27807-aaae-449e-8b78-68721e18d6d0" providerId="AD" clId="Web-{0749BE15-FEF3-4527-A080-2C7544A1E983}" dt="2023-03-16T18:10:50.775" v="180" actId="20577"/>
          <ac:spMkLst>
            <pc:docMk/>
            <pc:sldMk cId="1485228990" sldId="271"/>
            <ac:spMk id="3" creationId="{FA788111-7484-E953-9DC9-F2495C9CA4FA}"/>
          </ac:spMkLst>
        </pc:spChg>
      </pc:sldChg>
      <pc:sldChg chg="modSp add replId">
        <pc:chgData name="Jay Vinicki" userId="S::jay.vinicki@dunwoodyga.gov::07d27807-aaae-449e-8b78-68721e18d6d0" providerId="AD" clId="Web-{0749BE15-FEF3-4527-A080-2C7544A1E983}" dt="2023-03-16T18:13:12.700" v="430" actId="20577"/>
        <pc:sldMkLst>
          <pc:docMk/>
          <pc:sldMk cId="3544941082" sldId="272"/>
        </pc:sldMkLst>
        <pc:spChg chg="mod">
          <ac:chgData name="Jay Vinicki" userId="S::jay.vinicki@dunwoodyga.gov::07d27807-aaae-449e-8b78-68721e18d6d0" providerId="AD" clId="Web-{0749BE15-FEF3-4527-A080-2C7544A1E983}" dt="2023-03-16T18:13:12.700" v="430" actId="20577"/>
          <ac:spMkLst>
            <pc:docMk/>
            <pc:sldMk cId="3544941082" sldId="272"/>
            <ac:spMk id="3" creationId="{FA788111-7484-E953-9DC9-F2495C9CA4FA}"/>
          </ac:spMkLst>
        </pc:spChg>
      </pc:sldChg>
      <pc:sldChg chg="add replId">
        <pc:chgData name="Jay Vinicki" userId="S::jay.vinicki@dunwoodyga.gov::07d27807-aaae-449e-8b78-68721e18d6d0" providerId="AD" clId="Web-{0749BE15-FEF3-4527-A080-2C7544A1E983}" dt="2023-03-16T18:13:14.200" v="431"/>
        <pc:sldMkLst>
          <pc:docMk/>
          <pc:sldMk cId="2578383297" sldId="273"/>
        </pc:sldMkLst>
      </pc:sldChg>
    </pc:docChg>
  </pc:docChgLst>
  <pc:docChgLst>
    <pc:chgData name="Cindi Hanson" userId="S::cindi.hanson@dunwoodyga.gov::79b447f3-2d7a-41bc-b2fb-c577e2f58cc9" providerId="AD" clId="Web-{B919E839-D5CB-4FBE-9811-5200173DC39F}"/>
    <pc:docChg chg="modSld">
      <pc:chgData name="Cindi Hanson" userId="S::cindi.hanson@dunwoodyga.gov::79b447f3-2d7a-41bc-b2fb-c577e2f58cc9" providerId="AD" clId="Web-{B919E839-D5CB-4FBE-9811-5200173DC39F}" dt="2023-03-15T16:33:35.421" v="3" actId="20577"/>
      <pc:docMkLst>
        <pc:docMk/>
      </pc:docMkLst>
      <pc:sldChg chg="modSp">
        <pc:chgData name="Cindi Hanson" userId="S::cindi.hanson@dunwoodyga.gov::79b447f3-2d7a-41bc-b2fb-c577e2f58cc9" providerId="AD" clId="Web-{B919E839-D5CB-4FBE-9811-5200173DC39F}" dt="2023-03-15T16:33:35.421" v="3" actId="20577"/>
        <pc:sldMkLst>
          <pc:docMk/>
          <pc:sldMk cId="4219680329" sldId="258"/>
        </pc:sldMkLst>
        <pc:spChg chg="mod">
          <ac:chgData name="Cindi Hanson" userId="S::cindi.hanson@dunwoodyga.gov::79b447f3-2d7a-41bc-b2fb-c577e2f58cc9" providerId="AD" clId="Web-{B919E839-D5CB-4FBE-9811-5200173DC39F}" dt="2023-03-15T16:33:18.249" v="2" actId="20577"/>
          <ac:spMkLst>
            <pc:docMk/>
            <pc:sldMk cId="4219680329" sldId="258"/>
            <ac:spMk id="3" creationId="{00000000-0000-0000-0000-000000000000}"/>
          </ac:spMkLst>
        </pc:spChg>
        <pc:spChg chg="mod">
          <ac:chgData name="Cindi Hanson" userId="S::cindi.hanson@dunwoodyga.gov::79b447f3-2d7a-41bc-b2fb-c577e2f58cc9" providerId="AD" clId="Web-{B919E839-D5CB-4FBE-9811-5200173DC39F}" dt="2023-03-15T16:33:35.421" v="3" actId="20577"/>
          <ac:spMkLst>
            <pc:docMk/>
            <pc:sldMk cId="4219680329" sldId="258"/>
            <ac:spMk id="16" creationId="{00000000-0000-0000-0000-000000000000}"/>
          </ac:spMkLst>
        </pc:spChg>
      </pc:sldChg>
    </pc:docChg>
  </pc:docChgLst>
  <pc:docChgLst>
    <pc:chgData name="Jay Vinicki" userId="S::jay.vinicki@dunwoodyga.gov::07d27807-aaae-449e-8b78-68721e18d6d0" providerId="AD" clId="Web-{8E3BBBC6-C05A-8A7D-0683-464C8E5D85F4}"/>
    <pc:docChg chg="addSld modSld sldOrd">
      <pc:chgData name="Jay Vinicki" userId="S::jay.vinicki@dunwoodyga.gov::07d27807-aaae-449e-8b78-68721e18d6d0" providerId="AD" clId="Web-{8E3BBBC6-C05A-8A7D-0683-464C8E5D85F4}" dt="2023-03-16T18:21:44.829" v="145" actId="20577"/>
      <pc:docMkLst>
        <pc:docMk/>
      </pc:docMkLst>
      <pc:sldChg chg="modSp add ord replId">
        <pc:chgData name="Jay Vinicki" userId="S::jay.vinicki@dunwoodyga.gov::07d27807-aaae-449e-8b78-68721e18d6d0" providerId="AD" clId="Web-{8E3BBBC6-C05A-8A7D-0683-464C8E5D85F4}" dt="2023-03-16T18:15:27.683" v="61" actId="20577"/>
        <pc:sldMkLst>
          <pc:docMk/>
          <pc:sldMk cId="2080497246" sldId="274"/>
        </pc:sldMkLst>
        <pc:spChg chg="mod">
          <ac:chgData name="Jay Vinicki" userId="S::jay.vinicki@dunwoodyga.gov::07d27807-aaae-449e-8b78-68721e18d6d0" providerId="AD" clId="Web-{8E3BBBC6-C05A-8A7D-0683-464C8E5D85F4}" dt="2023-03-16T18:15:27.683" v="61" actId="20577"/>
          <ac:spMkLst>
            <pc:docMk/>
            <pc:sldMk cId="2080497246" sldId="274"/>
            <ac:spMk id="3" creationId="{FA788111-7484-E953-9DC9-F2495C9CA4FA}"/>
          </ac:spMkLst>
        </pc:spChg>
      </pc:sldChg>
      <pc:sldChg chg="modSp add replId">
        <pc:chgData name="Jay Vinicki" userId="S::jay.vinicki@dunwoodyga.gov::07d27807-aaae-449e-8b78-68721e18d6d0" providerId="AD" clId="Web-{8E3BBBC6-C05A-8A7D-0683-464C8E5D85F4}" dt="2023-03-16T18:21:44.829" v="145" actId="20577"/>
        <pc:sldMkLst>
          <pc:docMk/>
          <pc:sldMk cId="1470170960" sldId="275"/>
        </pc:sldMkLst>
        <pc:spChg chg="mod">
          <ac:chgData name="Jay Vinicki" userId="S::jay.vinicki@dunwoodyga.gov::07d27807-aaae-449e-8b78-68721e18d6d0" providerId="AD" clId="Web-{8E3BBBC6-C05A-8A7D-0683-464C8E5D85F4}" dt="2023-03-16T18:21:44.829" v="145" actId="20577"/>
          <ac:spMkLst>
            <pc:docMk/>
            <pc:sldMk cId="1470170960" sldId="275"/>
            <ac:spMk id="3" creationId="{FA788111-7484-E953-9DC9-F2495C9CA4FA}"/>
          </ac:spMkLst>
        </pc:spChg>
      </pc:sldChg>
    </pc:docChg>
  </pc:docChgLst>
  <pc:docChgLst>
    <pc:chgData name="Michael Smith" userId="S::michael.smith@dunwoodyga.gov::53d9d916-420c-4815-9d23-cb1e769863b0" providerId="AD" clId="Web-{321089CD-0694-76C7-83AA-4AF8839B4CE0}"/>
    <pc:docChg chg="modSld">
      <pc:chgData name="Michael Smith" userId="S::michael.smith@dunwoodyga.gov::53d9d916-420c-4815-9d23-cb1e769863b0" providerId="AD" clId="Web-{321089CD-0694-76C7-83AA-4AF8839B4CE0}" dt="2023-03-21T01:04:34.780" v="62" actId="20577"/>
      <pc:docMkLst>
        <pc:docMk/>
      </pc:docMkLst>
      <pc:sldChg chg="addSp delSp modSp">
        <pc:chgData name="Michael Smith" userId="S::michael.smith@dunwoodyga.gov::53d9d916-420c-4815-9d23-cb1e769863b0" providerId="AD" clId="Web-{321089CD-0694-76C7-83AA-4AF8839B4CE0}" dt="2023-03-21T01:04:34.780" v="62" actId="20577"/>
        <pc:sldMkLst>
          <pc:docMk/>
          <pc:sldMk cId="1253235560" sldId="287"/>
        </pc:sldMkLst>
        <pc:spChg chg="mod">
          <ac:chgData name="Michael Smith" userId="S::michael.smith@dunwoodyga.gov::53d9d916-420c-4815-9d23-cb1e769863b0" providerId="AD" clId="Web-{321089CD-0694-76C7-83AA-4AF8839B4CE0}" dt="2023-03-21T01:04:34.780" v="62" actId="20577"/>
          <ac:spMkLst>
            <pc:docMk/>
            <pc:sldMk cId="1253235560" sldId="287"/>
            <ac:spMk id="2" creationId="{7FEE439A-D097-16BE-FA81-5A26DD464113}"/>
          </ac:spMkLst>
        </pc:spChg>
        <pc:spChg chg="add del mod">
          <ac:chgData name="Michael Smith" userId="S::michael.smith@dunwoodyga.gov::53d9d916-420c-4815-9d23-cb1e769863b0" providerId="AD" clId="Web-{321089CD-0694-76C7-83AA-4AF8839B4CE0}" dt="2023-03-21T01:02:31.920" v="1"/>
          <ac:spMkLst>
            <pc:docMk/>
            <pc:sldMk cId="1253235560" sldId="287"/>
            <ac:spMk id="6" creationId="{D4CE4D73-5F52-CD28-BAC5-4B4B260810EB}"/>
          </ac:spMkLst>
        </pc:spChg>
        <pc:picChg chg="del">
          <ac:chgData name="Michael Smith" userId="S::michael.smith@dunwoodyga.gov::53d9d916-420c-4815-9d23-cb1e769863b0" providerId="AD" clId="Web-{321089CD-0694-76C7-83AA-4AF8839B4CE0}" dt="2023-03-21T01:02:29.107" v="0"/>
          <ac:picMkLst>
            <pc:docMk/>
            <pc:sldMk cId="1253235560" sldId="287"/>
            <ac:picMk id="5" creationId="{49308592-4810-81E9-4B19-9E9B4316C359}"/>
          </ac:picMkLst>
        </pc:picChg>
        <pc:picChg chg="add mod ord">
          <ac:chgData name="Michael Smith" userId="S::michael.smith@dunwoodyga.gov::53d9d916-420c-4815-9d23-cb1e769863b0" providerId="AD" clId="Web-{321089CD-0694-76C7-83AA-4AF8839B4CE0}" dt="2023-03-21T01:03:58.311" v="60" actId="1076"/>
          <ac:picMkLst>
            <pc:docMk/>
            <pc:sldMk cId="1253235560" sldId="287"/>
            <ac:picMk id="7" creationId="{3E706621-B2CA-62D5-E150-5DBC05673F2A}"/>
          </ac:picMkLst>
        </pc:picChg>
      </pc:sldChg>
    </pc:docChg>
  </pc:docChgLst>
  <pc:docChgLst>
    <pc:chgData name="Michael Smith" userId="S::michael.smith@dunwoodyga.gov::53d9d916-420c-4815-9d23-cb1e769863b0" providerId="AD" clId="Web-{EE80AC9A-CBDF-1DA0-03E0-80266F3C0F42}"/>
    <pc:docChg chg="addSld delSld modSld sldOrd">
      <pc:chgData name="Michael Smith" userId="S::michael.smith@dunwoodyga.gov::53d9d916-420c-4815-9d23-cb1e769863b0" providerId="AD" clId="Web-{EE80AC9A-CBDF-1DA0-03E0-80266F3C0F42}" dt="2023-03-20T21:31:43.542" v="77"/>
      <pc:docMkLst>
        <pc:docMk/>
      </pc:docMkLst>
      <pc:sldChg chg="ord">
        <pc:chgData name="Michael Smith" userId="S::michael.smith@dunwoodyga.gov::53d9d916-420c-4815-9d23-cb1e769863b0" providerId="AD" clId="Web-{EE80AC9A-CBDF-1DA0-03E0-80266F3C0F42}" dt="2023-03-20T20:28:20.764" v="5"/>
        <pc:sldMkLst>
          <pc:docMk/>
          <pc:sldMk cId="1470170960" sldId="275"/>
        </pc:sldMkLst>
      </pc:sldChg>
      <pc:sldChg chg="ord">
        <pc:chgData name="Michael Smith" userId="S::michael.smith@dunwoodyga.gov::53d9d916-420c-4815-9d23-cb1e769863b0" providerId="AD" clId="Web-{EE80AC9A-CBDF-1DA0-03E0-80266F3C0F42}" dt="2023-03-20T20:28:20.764" v="4"/>
        <pc:sldMkLst>
          <pc:docMk/>
          <pc:sldMk cId="1490591450" sldId="276"/>
        </pc:sldMkLst>
      </pc:sldChg>
      <pc:sldChg chg="ord">
        <pc:chgData name="Michael Smith" userId="S::michael.smith@dunwoodyga.gov::53d9d916-420c-4815-9d23-cb1e769863b0" providerId="AD" clId="Web-{EE80AC9A-CBDF-1DA0-03E0-80266F3C0F42}" dt="2023-03-20T20:28:20.764" v="3"/>
        <pc:sldMkLst>
          <pc:docMk/>
          <pc:sldMk cId="2904918406" sldId="277"/>
        </pc:sldMkLst>
      </pc:sldChg>
      <pc:sldChg chg="modSp add del replId">
        <pc:chgData name="Michael Smith" userId="S::michael.smith@dunwoodyga.gov::53d9d916-420c-4815-9d23-cb1e769863b0" providerId="AD" clId="Web-{EE80AC9A-CBDF-1DA0-03E0-80266F3C0F42}" dt="2023-03-20T20:28:28.186" v="6"/>
        <pc:sldMkLst>
          <pc:docMk/>
          <pc:sldMk cId="251296493" sldId="286"/>
        </pc:sldMkLst>
        <pc:spChg chg="mod">
          <ac:chgData name="Michael Smith" userId="S::michael.smith@dunwoodyga.gov::53d9d916-420c-4815-9d23-cb1e769863b0" providerId="AD" clId="Web-{EE80AC9A-CBDF-1DA0-03E0-80266F3C0F42}" dt="2023-03-20T20:27:35.186" v="2" actId="20577"/>
          <ac:spMkLst>
            <pc:docMk/>
            <pc:sldMk cId="251296493" sldId="286"/>
            <ac:spMk id="3" creationId="{FA788111-7484-E953-9DC9-F2495C9CA4FA}"/>
          </ac:spMkLst>
        </pc:spChg>
      </pc:sldChg>
      <pc:sldChg chg="addSp delSp modSp add replId">
        <pc:chgData name="Michael Smith" userId="S::michael.smith@dunwoodyga.gov::53d9d916-420c-4815-9d23-cb1e769863b0" providerId="AD" clId="Web-{EE80AC9A-CBDF-1DA0-03E0-80266F3C0F42}" dt="2023-03-20T21:31:33.355" v="76"/>
        <pc:sldMkLst>
          <pc:docMk/>
          <pc:sldMk cId="4090520723" sldId="286"/>
        </pc:sldMkLst>
        <pc:spChg chg="mod">
          <ac:chgData name="Michael Smith" userId="S::michael.smith@dunwoodyga.gov::53d9d916-420c-4815-9d23-cb1e769863b0" providerId="AD" clId="Web-{EE80AC9A-CBDF-1DA0-03E0-80266F3C0F42}" dt="2023-03-20T20:30:05.718" v="74" actId="20577"/>
          <ac:spMkLst>
            <pc:docMk/>
            <pc:sldMk cId="4090520723" sldId="286"/>
            <ac:spMk id="2" creationId="{7FEE439A-D097-16BE-FA81-5A26DD464113}"/>
          </ac:spMkLst>
        </pc:spChg>
        <pc:spChg chg="del mod">
          <ac:chgData name="Michael Smith" userId="S::michael.smith@dunwoodyga.gov::53d9d916-420c-4815-9d23-cb1e769863b0" providerId="AD" clId="Web-{EE80AC9A-CBDF-1DA0-03E0-80266F3C0F42}" dt="2023-03-20T21:31:33.355" v="76"/>
          <ac:spMkLst>
            <pc:docMk/>
            <pc:sldMk cId="4090520723" sldId="286"/>
            <ac:spMk id="3" creationId="{08A87E3F-8077-C45D-3872-180D3A3DDF1F}"/>
          </ac:spMkLst>
        </pc:spChg>
        <pc:picChg chg="add mod ord">
          <ac:chgData name="Michael Smith" userId="S::michael.smith@dunwoodyga.gov::53d9d916-420c-4815-9d23-cb1e769863b0" providerId="AD" clId="Web-{EE80AC9A-CBDF-1DA0-03E0-80266F3C0F42}" dt="2023-03-20T21:31:33.355" v="76"/>
          <ac:picMkLst>
            <pc:docMk/>
            <pc:sldMk cId="4090520723" sldId="286"/>
            <ac:picMk id="5" creationId="{49308592-4810-81E9-4B19-9E9B4316C359}"/>
          </ac:picMkLst>
        </pc:picChg>
      </pc:sldChg>
      <pc:sldChg chg="add replId">
        <pc:chgData name="Michael Smith" userId="S::michael.smith@dunwoodyga.gov::53d9d916-420c-4815-9d23-cb1e769863b0" providerId="AD" clId="Web-{EE80AC9A-CBDF-1DA0-03E0-80266F3C0F42}" dt="2023-03-20T21:31:43.542" v="77"/>
        <pc:sldMkLst>
          <pc:docMk/>
          <pc:sldMk cId="1253235560" sldId="287"/>
        </pc:sldMkLst>
      </pc:sldChg>
    </pc:docChg>
  </pc:docChgLst>
  <pc:docChgLst>
    <pc:chgData name="Michael Smith" userId="S::michael.smith@dunwoodyga.gov::53d9d916-420c-4815-9d23-cb1e769863b0" providerId="AD" clId="Web-{952E74A1-1FF8-7D1B-CE34-5F256FA4996F}"/>
    <pc:docChg chg="addSld modSld">
      <pc:chgData name="Michael Smith" userId="S::michael.smith@dunwoodyga.gov::53d9d916-420c-4815-9d23-cb1e769863b0" providerId="AD" clId="Web-{952E74A1-1FF8-7D1B-CE34-5F256FA4996F}" dt="2023-03-21T16:03:43.225" v="72"/>
      <pc:docMkLst>
        <pc:docMk/>
      </pc:docMkLst>
      <pc:sldChg chg="addSp delSp modSp">
        <pc:chgData name="Michael Smith" userId="S::michael.smith@dunwoodyga.gov::53d9d916-420c-4815-9d23-cb1e769863b0" providerId="AD" clId="Web-{952E74A1-1FF8-7D1B-CE34-5F256FA4996F}" dt="2023-03-21T14:43:41.645" v="35" actId="20577"/>
        <pc:sldMkLst>
          <pc:docMk/>
          <pc:sldMk cId="1253235560" sldId="287"/>
        </pc:sldMkLst>
        <pc:spChg chg="mod">
          <ac:chgData name="Michael Smith" userId="S::michael.smith@dunwoodyga.gov::53d9d916-420c-4815-9d23-cb1e769863b0" providerId="AD" clId="Web-{952E74A1-1FF8-7D1B-CE34-5F256FA4996F}" dt="2023-03-21T14:43:41.645" v="35" actId="20577"/>
          <ac:spMkLst>
            <pc:docMk/>
            <pc:sldMk cId="1253235560" sldId="287"/>
            <ac:spMk id="2" creationId="{7FEE439A-D097-16BE-FA81-5A26DD464113}"/>
          </ac:spMkLst>
        </pc:spChg>
        <pc:spChg chg="add del mod">
          <ac:chgData name="Michael Smith" userId="S::michael.smith@dunwoodyga.gov::53d9d916-420c-4815-9d23-cb1e769863b0" providerId="AD" clId="Web-{952E74A1-1FF8-7D1B-CE34-5F256FA4996F}" dt="2023-03-21T14:42:38.598" v="3"/>
          <ac:spMkLst>
            <pc:docMk/>
            <pc:sldMk cId="1253235560" sldId="287"/>
            <ac:spMk id="5" creationId="{DC7E46E1-61CD-8D38-BAB0-11C2FB27366E}"/>
          </ac:spMkLst>
        </pc:spChg>
        <pc:picChg chg="add mod ord">
          <ac:chgData name="Michael Smith" userId="S::michael.smith@dunwoodyga.gov::53d9d916-420c-4815-9d23-cb1e769863b0" providerId="AD" clId="Web-{952E74A1-1FF8-7D1B-CE34-5F256FA4996F}" dt="2023-03-21T14:43:17.942" v="29" actId="1076"/>
          <ac:picMkLst>
            <pc:docMk/>
            <pc:sldMk cId="1253235560" sldId="287"/>
            <ac:picMk id="6" creationId="{10F18A6B-668D-2299-E43C-800A715CFA8F}"/>
          </ac:picMkLst>
        </pc:picChg>
        <pc:picChg chg="del mod modCrop">
          <ac:chgData name="Michael Smith" userId="S::michael.smith@dunwoodyga.gov::53d9d916-420c-4815-9d23-cb1e769863b0" providerId="AD" clId="Web-{952E74A1-1FF8-7D1B-CE34-5F256FA4996F}" dt="2023-03-21T14:42:34.848" v="2"/>
          <ac:picMkLst>
            <pc:docMk/>
            <pc:sldMk cId="1253235560" sldId="287"/>
            <ac:picMk id="7" creationId="{3E706621-B2CA-62D5-E150-5DBC05673F2A}"/>
          </ac:picMkLst>
        </pc:picChg>
      </pc:sldChg>
      <pc:sldChg chg="addSp delSp modSp add replId">
        <pc:chgData name="Michael Smith" userId="S::michael.smith@dunwoodyga.gov::53d9d916-420c-4815-9d23-cb1e769863b0" providerId="AD" clId="Web-{952E74A1-1FF8-7D1B-CE34-5F256FA4996F}" dt="2023-03-21T15:18:54.778" v="69"/>
        <pc:sldMkLst>
          <pc:docMk/>
          <pc:sldMk cId="4091515228" sldId="288"/>
        </pc:sldMkLst>
        <pc:spChg chg="mod">
          <ac:chgData name="Michael Smith" userId="S::michael.smith@dunwoodyga.gov::53d9d916-420c-4815-9d23-cb1e769863b0" providerId="AD" clId="Web-{952E74A1-1FF8-7D1B-CE34-5F256FA4996F}" dt="2023-03-21T15:11:17.052" v="67" actId="20577"/>
          <ac:spMkLst>
            <pc:docMk/>
            <pc:sldMk cId="4091515228" sldId="288"/>
            <ac:spMk id="2" creationId="{7FEE439A-D097-16BE-FA81-5A26DD464113}"/>
          </ac:spMkLst>
        </pc:spChg>
        <pc:spChg chg="add del mod">
          <ac:chgData name="Michael Smith" userId="S::michael.smith@dunwoodyga.gov::53d9d916-420c-4815-9d23-cb1e769863b0" providerId="AD" clId="Web-{952E74A1-1FF8-7D1B-CE34-5F256FA4996F}" dt="2023-03-21T15:11:09.131" v="66"/>
          <ac:spMkLst>
            <pc:docMk/>
            <pc:sldMk cId="4091515228" sldId="288"/>
            <ac:spMk id="5" creationId="{ADA46EF9-3096-6FF9-14C8-F3456D765CCC}"/>
          </ac:spMkLst>
        </pc:spChg>
        <pc:spChg chg="add del mod">
          <ac:chgData name="Michael Smith" userId="S::michael.smith@dunwoodyga.gov::53d9d916-420c-4815-9d23-cb1e769863b0" providerId="AD" clId="Web-{952E74A1-1FF8-7D1B-CE34-5F256FA4996F}" dt="2023-03-21T15:18:54.778" v="69"/>
          <ac:spMkLst>
            <pc:docMk/>
            <pc:sldMk cId="4091515228" sldId="288"/>
            <ac:spMk id="9" creationId="{C4FDD6E7-00C4-46BB-3491-60233B47340B}"/>
          </ac:spMkLst>
        </pc:spChg>
        <pc:picChg chg="del">
          <ac:chgData name="Michael Smith" userId="S::michael.smith@dunwoodyga.gov::53d9d916-420c-4815-9d23-cb1e769863b0" providerId="AD" clId="Web-{952E74A1-1FF8-7D1B-CE34-5F256FA4996F}" dt="2023-03-21T15:11:07.599" v="65"/>
          <ac:picMkLst>
            <pc:docMk/>
            <pc:sldMk cId="4091515228" sldId="288"/>
            <ac:picMk id="6" creationId="{10F18A6B-668D-2299-E43C-800A715CFA8F}"/>
          </ac:picMkLst>
        </pc:picChg>
        <pc:picChg chg="add del mod ord">
          <ac:chgData name="Michael Smith" userId="S::michael.smith@dunwoodyga.gov::53d9d916-420c-4815-9d23-cb1e769863b0" providerId="AD" clId="Web-{952E74A1-1FF8-7D1B-CE34-5F256FA4996F}" dt="2023-03-21T15:18:52.387" v="68"/>
          <ac:picMkLst>
            <pc:docMk/>
            <pc:sldMk cId="4091515228" sldId="288"/>
            <ac:picMk id="7" creationId="{57A8E2E7-7723-04F2-3713-3F9A0D43A382}"/>
          </ac:picMkLst>
        </pc:picChg>
        <pc:picChg chg="add mod ord">
          <ac:chgData name="Michael Smith" userId="S::michael.smith@dunwoodyga.gov::53d9d916-420c-4815-9d23-cb1e769863b0" providerId="AD" clId="Web-{952E74A1-1FF8-7D1B-CE34-5F256FA4996F}" dt="2023-03-21T15:18:54.778" v="69"/>
          <ac:picMkLst>
            <pc:docMk/>
            <pc:sldMk cId="4091515228" sldId="288"/>
            <ac:picMk id="10" creationId="{B1D83E38-A0E7-5E15-3E0B-4F1E7EEADD6E}"/>
          </ac:picMkLst>
        </pc:picChg>
      </pc:sldChg>
      <pc:sldChg chg="addSp delSp modSp add replId">
        <pc:chgData name="Michael Smith" userId="S::michael.smith@dunwoodyga.gov::53d9d916-420c-4815-9d23-cb1e769863b0" providerId="AD" clId="Web-{952E74A1-1FF8-7D1B-CE34-5F256FA4996F}" dt="2023-03-21T16:03:43.225" v="72"/>
        <pc:sldMkLst>
          <pc:docMk/>
          <pc:sldMk cId="1799167026" sldId="289"/>
        </pc:sldMkLst>
        <pc:spChg chg="add del mod">
          <ac:chgData name="Michael Smith" userId="S::michael.smith@dunwoodyga.gov::53d9d916-420c-4815-9d23-cb1e769863b0" providerId="AD" clId="Web-{952E74A1-1FF8-7D1B-CE34-5F256FA4996F}" dt="2023-03-21T16:03:43.225" v="72"/>
          <ac:spMkLst>
            <pc:docMk/>
            <pc:sldMk cId="1799167026" sldId="289"/>
            <ac:spMk id="5" creationId="{4B0FC964-9075-1F39-0B01-389A13F08E07}"/>
          </ac:spMkLst>
        </pc:spChg>
        <pc:picChg chg="add mod ord">
          <ac:chgData name="Michael Smith" userId="S::michael.smith@dunwoodyga.gov::53d9d916-420c-4815-9d23-cb1e769863b0" providerId="AD" clId="Web-{952E74A1-1FF8-7D1B-CE34-5F256FA4996F}" dt="2023-03-21T16:03:43.225" v="72"/>
          <ac:picMkLst>
            <pc:docMk/>
            <pc:sldMk cId="1799167026" sldId="289"/>
            <ac:picMk id="6" creationId="{4551F503-9664-8C60-9B33-AA96CCD2F3A4}"/>
          </ac:picMkLst>
        </pc:picChg>
        <pc:picChg chg="del">
          <ac:chgData name="Michael Smith" userId="S::michael.smith@dunwoodyga.gov::53d9d916-420c-4815-9d23-cb1e769863b0" providerId="AD" clId="Web-{952E74A1-1FF8-7D1B-CE34-5F256FA4996F}" dt="2023-03-21T16:00:21.613" v="71"/>
          <ac:picMkLst>
            <pc:docMk/>
            <pc:sldMk cId="1799167026" sldId="289"/>
            <ac:picMk id="10" creationId="{B1D83E38-A0E7-5E15-3E0B-4F1E7EEADD6E}"/>
          </ac:picMkLst>
        </pc:picChg>
      </pc:sldChg>
    </pc:docChg>
  </pc:docChgLst>
  <pc:docChgLst>
    <pc:chgData name="Jay Vinicki" userId="S::jay.vinicki@dunwoodyga.gov::07d27807-aaae-449e-8b78-68721e18d6d0" providerId="AD" clId="Web-{35B9D623-F4AA-B39C-91CF-0A4173936475}"/>
    <pc:docChg chg="modSld">
      <pc:chgData name="Jay Vinicki" userId="S::jay.vinicki@dunwoodyga.gov::07d27807-aaae-449e-8b78-68721e18d6d0" providerId="AD" clId="Web-{35B9D623-F4AA-B39C-91CF-0A4173936475}" dt="2023-03-20T13:37:43.435" v="2" actId="20577"/>
      <pc:docMkLst>
        <pc:docMk/>
      </pc:docMkLst>
      <pc:sldChg chg="modSp">
        <pc:chgData name="Jay Vinicki" userId="S::jay.vinicki@dunwoodyga.gov::07d27807-aaae-449e-8b78-68721e18d6d0" providerId="AD" clId="Web-{35B9D623-F4AA-B39C-91CF-0A4173936475}" dt="2023-03-20T13:37:43.435" v="2" actId="20577"/>
        <pc:sldMkLst>
          <pc:docMk/>
          <pc:sldMk cId="2080497246" sldId="274"/>
        </pc:sldMkLst>
        <pc:spChg chg="mod">
          <ac:chgData name="Jay Vinicki" userId="S::jay.vinicki@dunwoodyga.gov::07d27807-aaae-449e-8b78-68721e18d6d0" providerId="AD" clId="Web-{35B9D623-F4AA-B39C-91CF-0A4173936475}" dt="2023-03-20T13:37:43.435" v="2" actId="20577"/>
          <ac:spMkLst>
            <pc:docMk/>
            <pc:sldMk cId="2080497246" sldId="274"/>
            <ac:spMk id="3" creationId="{FA788111-7484-E953-9DC9-F2495C9CA4FA}"/>
          </ac:spMkLst>
        </pc:spChg>
      </pc:sldChg>
    </pc:docChg>
  </pc:docChgLst>
  <pc:docChgLst>
    <pc:chgData name="Jay Vinicki" userId="S::jay.vinicki@dunwoodyga.gov::07d27807-aaae-449e-8b78-68721e18d6d0" providerId="AD" clId="Web-{949C7C35-C29A-4B32-D1DB-F1D3FC60C902}"/>
    <pc:docChg chg="modSld">
      <pc:chgData name="Jay Vinicki" userId="S::jay.vinicki@dunwoodyga.gov::07d27807-aaae-449e-8b78-68721e18d6d0" providerId="AD" clId="Web-{949C7C35-C29A-4B32-D1DB-F1D3FC60C902}" dt="2023-03-15T16:58:32.100" v="1" actId="1076"/>
      <pc:docMkLst>
        <pc:docMk/>
      </pc:docMkLst>
      <pc:sldChg chg="modSp">
        <pc:chgData name="Jay Vinicki" userId="S::jay.vinicki@dunwoodyga.gov::07d27807-aaae-449e-8b78-68721e18d6d0" providerId="AD" clId="Web-{949C7C35-C29A-4B32-D1DB-F1D3FC60C902}" dt="2023-03-15T16:58:32.100" v="1" actId="1076"/>
        <pc:sldMkLst>
          <pc:docMk/>
          <pc:sldMk cId="4219680329" sldId="258"/>
        </pc:sldMkLst>
        <pc:spChg chg="mod">
          <ac:chgData name="Jay Vinicki" userId="S::jay.vinicki@dunwoodyga.gov::07d27807-aaae-449e-8b78-68721e18d6d0" providerId="AD" clId="Web-{949C7C35-C29A-4B32-D1DB-F1D3FC60C902}" dt="2023-03-15T16:58:32.100" v="1" actId="1076"/>
          <ac:spMkLst>
            <pc:docMk/>
            <pc:sldMk cId="4219680329" sldId="258"/>
            <ac:spMk id="16" creationId="{00000000-0000-0000-0000-000000000000}"/>
          </ac:spMkLst>
        </pc:spChg>
      </pc:sldChg>
    </pc:docChg>
  </pc:docChgLst>
  <pc:docChgLst>
    <pc:chgData name="Michael Smith" userId="S::michael.smith@dunwoodyga.gov::53d9d916-420c-4815-9d23-cb1e769863b0" providerId="AD" clId="Web-{8FAABA8F-FFCA-7EBE-3DB7-C614B1AFEC8D}"/>
    <pc:docChg chg="modSld sldOrd">
      <pc:chgData name="Michael Smith" userId="S::michael.smith@dunwoodyga.gov::53d9d916-420c-4815-9d23-cb1e769863b0" providerId="AD" clId="Web-{8FAABA8F-FFCA-7EBE-3DB7-C614B1AFEC8D}" dt="2023-03-21T19:53:01.683" v="854" actId="1076"/>
      <pc:docMkLst>
        <pc:docMk/>
      </pc:docMkLst>
      <pc:sldChg chg="modSp">
        <pc:chgData name="Michael Smith" userId="S::michael.smith@dunwoodyga.gov::53d9d916-420c-4815-9d23-cb1e769863b0" providerId="AD" clId="Web-{8FAABA8F-FFCA-7EBE-3DB7-C614B1AFEC8D}" dt="2023-03-21T19:48:07.882" v="789" actId="20577"/>
        <pc:sldMkLst>
          <pc:docMk/>
          <pc:sldMk cId="1830461004" sldId="278"/>
        </pc:sldMkLst>
        <pc:spChg chg="mod">
          <ac:chgData name="Michael Smith" userId="S::michael.smith@dunwoodyga.gov::53d9d916-420c-4815-9d23-cb1e769863b0" providerId="AD" clId="Web-{8FAABA8F-FFCA-7EBE-3DB7-C614B1AFEC8D}" dt="2023-03-21T19:48:07.882" v="789" actId="20577"/>
          <ac:spMkLst>
            <pc:docMk/>
            <pc:sldMk cId="1830461004" sldId="278"/>
            <ac:spMk id="3" creationId="{FA788111-7484-E953-9DC9-F2495C9CA4FA}"/>
          </ac:spMkLst>
        </pc:spChg>
      </pc:sldChg>
      <pc:sldChg chg="modSp">
        <pc:chgData name="Michael Smith" userId="S::michael.smith@dunwoodyga.gov::53d9d916-420c-4815-9d23-cb1e769863b0" providerId="AD" clId="Web-{8FAABA8F-FFCA-7EBE-3DB7-C614B1AFEC8D}" dt="2023-03-21T19:38:47.750" v="489" actId="20577"/>
        <pc:sldMkLst>
          <pc:docMk/>
          <pc:sldMk cId="942395209" sldId="279"/>
        </pc:sldMkLst>
        <pc:spChg chg="mod">
          <ac:chgData name="Michael Smith" userId="S::michael.smith@dunwoodyga.gov::53d9d916-420c-4815-9d23-cb1e769863b0" providerId="AD" clId="Web-{8FAABA8F-FFCA-7EBE-3DB7-C614B1AFEC8D}" dt="2023-03-21T19:38:47.750" v="489" actId="20577"/>
          <ac:spMkLst>
            <pc:docMk/>
            <pc:sldMk cId="942395209" sldId="279"/>
            <ac:spMk id="3" creationId="{FA788111-7484-E953-9DC9-F2495C9CA4FA}"/>
          </ac:spMkLst>
        </pc:spChg>
      </pc:sldChg>
      <pc:sldChg chg="modSp ord">
        <pc:chgData name="Michael Smith" userId="S::michael.smith@dunwoodyga.gov::53d9d916-420c-4815-9d23-cb1e769863b0" providerId="AD" clId="Web-{8FAABA8F-FFCA-7EBE-3DB7-C614B1AFEC8D}" dt="2023-03-21T19:48:00.367" v="788" actId="20577"/>
        <pc:sldMkLst>
          <pc:docMk/>
          <pc:sldMk cId="3587399958" sldId="280"/>
        </pc:sldMkLst>
        <pc:spChg chg="mod">
          <ac:chgData name="Michael Smith" userId="S::michael.smith@dunwoodyga.gov::53d9d916-420c-4815-9d23-cb1e769863b0" providerId="AD" clId="Web-{8FAABA8F-FFCA-7EBE-3DB7-C614B1AFEC8D}" dt="2023-03-21T19:48:00.367" v="788" actId="20577"/>
          <ac:spMkLst>
            <pc:docMk/>
            <pc:sldMk cId="3587399958" sldId="280"/>
            <ac:spMk id="3" creationId="{FA788111-7484-E953-9DC9-F2495C9CA4FA}"/>
          </ac:spMkLst>
        </pc:spChg>
      </pc:sldChg>
      <pc:sldChg chg="addSp delSp modSp">
        <pc:chgData name="Michael Smith" userId="S::michael.smith@dunwoodyga.gov::53d9d916-420c-4815-9d23-cb1e769863b0" providerId="AD" clId="Web-{8FAABA8F-FFCA-7EBE-3DB7-C614B1AFEC8D}" dt="2023-03-21T19:38:50.219" v="490"/>
        <pc:sldMkLst>
          <pc:docMk/>
          <pc:sldMk cId="3994289843" sldId="281"/>
        </pc:sldMkLst>
        <pc:spChg chg="mod">
          <ac:chgData name="Michael Smith" userId="S::michael.smith@dunwoodyga.gov::53d9d916-420c-4815-9d23-cb1e769863b0" providerId="AD" clId="Web-{8FAABA8F-FFCA-7EBE-3DB7-C614B1AFEC8D}" dt="2023-03-21T19:38:50.219" v="490"/>
          <ac:spMkLst>
            <pc:docMk/>
            <pc:sldMk cId="3994289843" sldId="281"/>
            <ac:spMk id="3" creationId="{FA788111-7484-E953-9DC9-F2495C9CA4FA}"/>
          </ac:spMkLst>
        </pc:spChg>
        <pc:spChg chg="add del">
          <ac:chgData name="Michael Smith" userId="S::michael.smith@dunwoodyga.gov::53d9d916-420c-4815-9d23-cb1e769863b0" providerId="AD" clId="Web-{8FAABA8F-FFCA-7EBE-3DB7-C614B1AFEC8D}" dt="2023-03-21T19:36:38.155" v="470"/>
          <ac:spMkLst>
            <pc:docMk/>
            <pc:sldMk cId="3994289843" sldId="281"/>
            <ac:spMk id="6" creationId="{B3513C15-EC7E-B1B0-4554-278ED5629343}"/>
          </ac:spMkLst>
        </pc:spChg>
        <pc:spChg chg="add del mod">
          <ac:chgData name="Michael Smith" userId="S::michael.smith@dunwoodyga.gov::53d9d916-420c-4815-9d23-cb1e769863b0" providerId="AD" clId="Web-{8FAABA8F-FFCA-7EBE-3DB7-C614B1AFEC8D}" dt="2023-03-21T19:37:41" v="475"/>
          <ac:spMkLst>
            <pc:docMk/>
            <pc:sldMk cId="3994289843" sldId="281"/>
            <ac:spMk id="7" creationId="{542B4C1C-F732-8B1F-6643-A9553FCC8B99}"/>
          </ac:spMkLst>
        </pc:spChg>
        <pc:picChg chg="mod">
          <ac:chgData name="Michael Smith" userId="S::michael.smith@dunwoodyga.gov::53d9d916-420c-4815-9d23-cb1e769863b0" providerId="AD" clId="Web-{8FAABA8F-FFCA-7EBE-3DB7-C614B1AFEC8D}" dt="2023-03-21T19:38:12.562" v="482" actId="1076"/>
          <ac:picMkLst>
            <pc:docMk/>
            <pc:sldMk cId="3994289843" sldId="281"/>
            <ac:picMk id="5" creationId="{BF381298-E50D-1374-452F-0154F749BE75}"/>
          </ac:picMkLst>
        </pc:picChg>
      </pc:sldChg>
      <pc:sldChg chg="modSp">
        <pc:chgData name="Michael Smith" userId="S::michael.smith@dunwoodyga.gov::53d9d916-420c-4815-9d23-cb1e769863b0" providerId="AD" clId="Web-{8FAABA8F-FFCA-7EBE-3DB7-C614B1AFEC8D}" dt="2023-03-21T19:44:10.192" v="730" actId="20577"/>
        <pc:sldMkLst>
          <pc:docMk/>
          <pc:sldMk cId="3798770980" sldId="282"/>
        </pc:sldMkLst>
        <pc:spChg chg="mod">
          <ac:chgData name="Michael Smith" userId="S::michael.smith@dunwoodyga.gov::53d9d916-420c-4815-9d23-cb1e769863b0" providerId="AD" clId="Web-{8FAABA8F-FFCA-7EBE-3DB7-C614B1AFEC8D}" dt="2023-03-21T19:44:10.192" v="730" actId="20577"/>
          <ac:spMkLst>
            <pc:docMk/>
            <pc:sldMk cId="3798770980" sldId="282"/>
            <ac:spMk id="3" creationId="{FA788111-7484-E953-9DC9-F2495C9CA4FA}"/>
          </ac:spMkLst>
        </pc:spChg>
      </pc:sldChg>
      <pc:sldChg chg="modSp">
        <pc:chgData name="Michael Smith" userId="S::michael.smith@dunwoodyga.gov::53d9d916-420c-4815-9d23-cb1e769863b0" providerId="AD" clId="Web-{8FAABA8F-FFCA-7EBE-3DB7-C614B1AFEC8D}" dt="2023-03-21T19:45:24.459" v="736" actId="1076"/>
        <pc:sldMkLst>
          <pc:docMk/>
          <pc:sldMk cId="1874685720" sldId="283"/>
        </pc:sldMkLst>
        <pc:spChg chg="mod">
          <ac:chgData name="Michael Smith" userId="S::michael.smith@dunwoodyga.gov::53d9d916-420c-4815-9d23-cb1e769863b0" providerId="AD" clId="Web-{8FAABA8F-FFCA-7EBE-3DB7-C614B1AFEC8D}" dt="2023-03-21T19:45:17.787" v="734" actId="20577"/>
          <ac:spMkLst>
            <pc:docMk/>
            <pc:sldMk cId="1874685720" sldId="283"/>
            <ac:spMk id="3" creationId="{FA788111-7484-E953-9DC9-F2495C9CA4FA}"/>
          </ac:spMkLst>
        </pc:spChg>
        <pc:picChg chg="mod">
          <ac:chgData name="Michael Smith" userId="S::michael.smith@dunwoodyga.gov::53d9d916-420c-4815-9d23-cb1e769863b0" providerId="AD" clId="Web-{8FAABA8F-FFCA-7EBE-3DB7-C614B1AFEC8D}" dt="2023-03-21T19:45:24.459" v="736" actId="1076"/>
          <ac:picMkLst>
            <pc:docMk/>
            <pc:sldMk cId="1874685720" sldId="283"/>
            <ac:picMk id="5" creationId="{24D4E763-508B-BABA-1577-1FB14E9D37AC}"/>
          </ac:picMkLst>
        </pc:picChg>
      </pc:sldChg>
      <pc:sldChg chg="modSp">
        <pc:chgData name="Michael Smith" userId="S::michael.smith@dunwoodyga.gov::53d9d916-420c-4815-9d23-cb1e769863b0" providerId="AD" clId="Web-{8FAABA8F-FFCA-7EBE-3DB7-C614B1AFEC8D}" dt="2023-03-21T19:49:32.258" v="797" actId="20577"/>
        <pc:sldMkLst>
          <pc:docMk/>
          <pc:sldMk cId="4106904563" sldId="284"/>
        </pc:sldMkLst>
        <pc:spChg chg="mod">
          <ac:chgData name="Michael Smith" userId="S::michael.smith@dunwoodyga.gov::53d9d916-420c-4815-9d23-cb1e769863b0" providerId="AD" clId="Web-{8FAABA8F-FFCA-7EBE-3DB7-C614B1AFEC8D}" dt="2023-03-21T19:49:32.258" v="797" actId="20577"/>
          <ac:spMkLst>
            <pc:docMk/>
            <pc:sldMk cId="4106904563" sldId="284"/>
            <ac:spMk id="3" creationId="{FA788111-7484-E953-9DC9-F2495C9CA4FA}"/>
          </ac:spMkLst>
        </pc:spChg>
      </pc:sldChg>
      <pc:sldChg chg="modSp">
        <pc:chgData name="Michael Smith" userId="S::michael.smith@dunwoodyga.gov::53d9d916-420c-4815-9d23-cb1e769863b0" providerId="AD" clId="Web-{8FAABA8F-FFCA-7EBE-3DB7-C614B1AFEC8D}" dt="2023-03-21T19:50:06.181" v="821" actId="20577"/>
        <pc:sldMkLst>
          <pc:docMk/>
          <pc:sldMk cId="2244156510" sldId="285"/>
        </pc:sldMkLst>
        <pc:spChg chg="mod">
          <ac:chgData name="Michael Smith" userId="S::michael.smith@dunwoodyga.gov::53d9d916-420c-4815-9d23-cb1e769863b0" providerId="AD" clId="Web-{8FAABA8F-FFCA-7EBE-3DB7-C614B1AFEC8D}" dt="2023-03-21T19:50:06.181" v="821" actId="20577"/>
          <ac:spMkLst>
            <pc:docMk/>
            <pc:sldMk cId="2244156510" sldId="285"/>
            <ac:spMk id="3" creationId="{FA788111-7484-E953-9DC9-F2495C9CA4FA}"/>
          </ac:spMkLst>
        </pc:spChg>
      </pc:sldChg>
      <pc:sldChg chg="modSp">
        <pc:chgData name="Michael Smith" userId="S::michael.smith@dunwoodyga.gov::53d9d916-420c-4815-9d23-cb1e769863b0" providerId="AD" clId="Web-{8FAABA8F-FFCA-7EBE-3DB7-C614B1AFEC8D}" dt="2023-03-21T19:50:48.353" v="836" actId="20577"/>
        <pc:sldMkLst>
          <pc:docMk/>
          <pc:sldMk cId="4090520723" sldId="286"/>
        </pc:sldMkLst>
        <pc:spChg chg="mod">
          <ac:chgData name="Michael Smith" userId="S::michael.smith@dunwoodyga.gov::53d9d916-420c-4815-9d23-cb1e769863b0" providerId="AD" clId="Web-{8FAABA8F-FFCA-7EBE-3DB7-C614B1AFEC8D}" dt="2023-03-21T19:50:48.353" v="836" actId="20577"/>
          <ac:spMkLst>
            <pc:docMk/>
            <pc:sldMk cId="4090520723" sldId="286"/>
            <ac:spMk id="2" creationId="{7FEE439A-D097-16BE-FA81-5A26DD464113}"/>
          </ac:spMkLst>
        </pc:spChg>
      </pc:sldChg>
      <pc:sldChg chg="addSp delSp modSp">
        <pc:chgData name="Michael Smith" userId="S::michael.smith@dunwoodyga.gov::53d9d916-420c-4815-9d23-cb1e769863b0" providerId="AD" clId="Web-{8FAABA8F-FFCA-7EBE-3DB7-C614B1AFEC8D}" dt="2023-03-21T19:53:01.683" v="854" actId="1076"/>
        <pc:sldMkLst>
          <pc:docMk/>
          <pc:sldMk cId="1253235560" sldId="287"/>
        </pc:sldMkLst>
        <pc:spChg chg="mod">
          <ac:chgData name="Michael Smith" userId="S::michael.smith@dunwoodyga.gov::53d9d916-420c-4815-9d23-cb1e769863b0" providerId="AD" clId="Web-{8FAABA8F-FFCA-7EBE-3DB7-C614B1AFEC8D}" dt="2023-03-21T19:52:57.105" v="853" actId="1076"/>
          <ac:spMkLst>
            <pc:docMk/>
            <pc:sldMk cId="1253235560" sldId="287"/>
            <ac:spMk id="2" creationId="{7FEE439A-D097-16BE-FA81-5A26DD464113}"/>
          </ac:spMkLst>
        </pc:spChg>
        <pc:spChg chg="add del mod">
          <ac:chgData name="Michael Smith" userId="S::michael.smith@dunwoodyga.gov::53d9d916-420c-4815-9d23-cb1e769863b0" providerId="AD" clId="Web-{8FAABA8F-FFCA-7EBE-3DB7-C614B1AFEC8D}" dt="2023-03-21T19:52:40.120" v="848"/>
          <ac:spMkLst>
            <pc:docMk/>
            <pc:sldMk cId="1253235560" sldId="287"/>
            <ac:spMk id="5" creationId="{438949B1-1FEE-2BE9-4353-D77545243165}"/>
          </ac:spMkLst>
        </pc:spChg>
        <pc:spChg chg="add del mod">
          <ac:chgData name="Michael Smith" userId="S::michael.smith@dunwoodyga.gov::53d9d916-420c-4815-9d23-cb1e769863b0" providerId="AD" clId="Web-{8FAABA8F-FFCA-7EBE-3DB7-C614B1AFEC8D}" dt="2023-03-21T19:51:41.932" v="847"/>
          <ac:spMkLst>
            <pc:docMk/>
            <pc:sldMk cId="1253235560" sldId="287"/>
            <ac:spMk id="7" creationId="{FD885FC6-C43A-4620-8E4A-532D0A3AD7B7}"/>
          </ac:spMkLst>
        </pc:spChg>
        <pc:picChg chg="del">
          <ac:chgData name="Michael Smith" userId="S::michael.smith@dunwoodyga.gov::53d9d916-420c-4815-9d23-cb1e769863b0" providerId="AD" clId="Web-{8FAABA8F-FFCA-7EBE-3DB7-C614B1AFEC8D}" dt="2023-03-21T19:51:37.963" v="843"/>
          <ac:picMkLst>
            <pc:docMk/>
            <pc:sldMk cId="1253235560" sldId="287"/>
            <ac:picMk id="6" creationId="{10F18A6B-668D-2299-E43C-800A715CFA8F}"/>
          </ac:picMkLst>
        </pc:picChg>
        <pc:picChg chg="add mod ord">
          <ac:chgData name="Michael Smith" userId="S::michael.smith@dunwoodyga.gov::53d9d916-420c-4815-9d23-cb1e769863b0" providerId="AD" clId="Web-{8FAABA8F-FFCA-7EBE-3DB7-C614B1AFEC8D}" dt="2023-03-21T19:53:01.683" v="854" actId="1076"/>
          <ac:picMkLst>
            <pc:docMk/>
            <pc:sldMk cId="1253235560" sldId="287"/>
            <ac:picMk id="8" creationId="{F1C2CDAC-AD18-B3DB-83EE-51F3A9F835C3}"/>
          </ac:picMkLst>
        </pc:picChg>
      </pc:sldChg>
      <pc:sldChg chg="modSp">
        <pc:chgData name="Michael Smith" userId="S::michael.smith@dunwoodyga.gov::53d9d916-420c-4815-9d23-cb1e769863b0" providerId="AD" clId="Web-{8FAABA8F-FFCA-7EBE-3DB7-C614B1AFEC8D}" dt="2023-03-21T19:51:05.228" v="840" actId="20577"/>
        <pc:sldMkLst>
          <pc:docMk/>
          <pc:sldMk cId="4091515228" sldId="288"/>
        </pc:sldMkLst>
        <pc:spChg chg="mod">
          <ac:chgData name="Michael Smith" userId="S::michael.smith@dunwoodyga.gov::53d9d916-420c-4815-9d23-cb1e769863b0" providerId="AD" clId="Web-{8FAABA8F-FFCA-7EBE-3DB7-C614B1AFEC8D}" dt="2023-03-21T19:51:05.228" v="840" actId="20577"/>
          <ac:spMkLst>
            <pc:docMk/>
            <pc:sldMk cId="4091515228" sldId="288"/>
            <ac:spMk id="2" creationId="{7FEE439A-D097-16BE-FA81-5A26DD464113}"/>
          </ac:spMkLst>
        </pc:spChg>
      </pc:sldChg>
      <pc:sldChg chg="modSp">
        <pc:chgData name="Michael Smith" userId="S::michael.smith@dunwoodyga.gov::53d9d916-420c-4815-9d23-cb1e769863b0" providerId="AD" clId="Web-{8FAABA8F-FFCA-7EBE-3DB7-C614B1AFEC8D}" dt="2023-03-21T19:51:12.150" v="842" actId="20577"/>
        <pc:sldMkLst>
          <pc:docMk/>
          <pc:sldMk cId="1799167026" sldId="289"/>
        </pc:sldMkLst>
        <pc:spChg chg="mod">
          <ac:chgData name="Michael Smith" userId="S::michael.smith@dunwoodyga.gov::53d9d916-420c-4815-9d23-cb1e769863b0" providerId="AD" clId="Web-{8FAABA8F-FFCA-7EBE-3DB7-C614B1AFEC8D}" dt="2023-03-21T19:51:12.150" v="842" actId="20577"/>
          <ac:spMkLst>
            <pc:docMk/>
            <pc:sldMk cId="1799167026" sldId="289"/>
            <ac:spMk id="2" creationId="{7FEE439A-D097-16BE-FA81-5A26DD464113}"/>
          </ac:spMkLst>
        </pc:spChg>
      </pc:sldChg>
    </pc:docChg>
  </pc:docChgLst>
  <pc:docChgLst>
    <pc:chgData name="Kathy Florence" userId="S::kathy.florence@dunwoodyga.gov::fd22e21a-748f-4ed7-9cec-ded054a303d5" providerId="AD" clId="Web-{90A20090-794A-51B7-213A-FC7A6A0A45D3}"/>
    <pc:docChg chg="modSld">
      <pc:chgData name="Kathy Florence" userId="S::kathy.florence@dunwoodyga.gov::fd22e21a-748f-4ed7-9cec-ded054a303d5" providerId="AD" clId="Web-{90A20090-794A-51B7-213A-FC7A6A0A45D3}" dt="2023-03-20T13:26:48.333" v="8" actId="20577"/>
      <pc:docMkLst>
        <pc:docMk/>
      </pc:docMkLst>
      <pc:sldChg chg="modSp">
        <pc:chgData name="Kathy Florence" userId="S::kathy.florence@dunwoodyga.gov::fd22e21a-748f-4ed7-9cec-ded054a303d5" providerId="AD" clId="Web-{90A20090-794A-51B7-213A-FC7A6A0A45D3}" dt="2023-03-20T13:26:27.582" v="6" actId="20577"/>
        <pc:sldMkLst>
          <pc:docMk/>
          <pc:sldMk cId="2167302444" sldId="270"/>
        </pc:sldMkLst>
        <pc:spChg chg="mod">
          <ac:chgData name="Kathy Florence" userId="S::kathy.florence@dunwoodyga.gov::fd22e21a-748f-4ed7-9cec-ded054a303d5" providerId="AD" clId="Web-{90A20090-794A-51B7-213A-FC7A6A0A45D3}" dt="2023-03-20T13:26:27.582" v="6" actId="20577"/>
          <ac:spMkLst>
            <pc:docMk/>
            <pc:sldMk cId="2167302444" sldId="270"/>
            <ac:spMk id="3" creationId="{FA788111-7484-E953-9DC9-F2495C9CA4FA}"/>
          </ac:spMkLst>
        </pc:spChg>
      </pc:sldChg>
      <pc:sldChg chg="modSp">
        <pc:chgData name="Kathy Florence" userId="S::kathy.florence@dunwoodyga.gov::fd22e21a-748f-4ed7-9cec-ded054a303d5" providerId="AD" clId="Web-{90A20090-794A-51B7-213A-FC7A6A0A45D3}" dt="2023-03-20T13:26:32.379" v="7" actId="20577"/>
        <pc:sldMkLst>
          <pc:docMk/>
          <pc:sldMk cId="1485228990" sldId="271"/>
        </pc:sldMkLst>
        <pc:spChg chg="mod">
          <ac:chgData name="Kathy Florence" userId="S::kathy.florence@dunwoodyga.gov::fd22e21a-748f-4ed7-9cec-ded054a303d5" providerId="AD" clId="Web-{90A20090-794A-51B7-213A-FC7A6A0A45D3}" dt="2023-03-20T13:26:32.379" v="7" actId="20577"/>
          <ac:spMkLst>
            <pc:docMk/>
            <pc:sldMk cId="1485228990" sldId="271"/>
            <ac:spMk id="3" creationId="{FA788111-7484-E953-9DC9-F2495C9CA4FA}"/>
          </ac:spMkLst>
        </pc:spChg>
      </pc:sldChg>
      <pc:sldChg chg="modSp">
        <pc:chgData name="Kathy Florence" userId="S::kathy.florence@dunwoodyga.gov::fd22e21a-748f-4ed7-9cec-ded054a303d5" providerId="AD" clId="Web-{90A20090-794A-51B7-213A-FC7A6A0A45D3}" dt="2023-03-20T13:26:48.333" v="8" actId="20577"/>
        <pc:sldMkLst>
          <pc:docMk/>
          <pc:sldMk cId="2578383297" sldId="273"/>
        </pc:sldMkLst>
        <pc:spChg chg="mod">
          <ac:chgData name="Kathy Florence" userId="S::kathy.florence@dunwoodyga.gov::fd22e21a-748f-4ed7-9cec-ded054a303d5" providerId="AD" clId="Web-{90A20090-794A-51B7-213A-FC7A6A0A45D3}" dt="2023-03-20T13:26:48.333" v="8" actId="20577"/>
          <ac:spMkLst>
            <pc:docMk/>
            <pc:sldMk cId="2578383297" sldId="273"/>
            <ac:spMk id="3" creationId="{FA788111-7484-E953-9DC9-F2495C9CA4FA}"/>
          </ac:spMkLst>
        </pc:spChg>
      </pc:sldChg>
    </pc:docChg>
  </pc:docChgLst>
  <pc:docChgLst>
    <pc:chgData name="Cindi Hanson" userId="S::cindi.hanson@dunwoodyga.gov::79b447f3-2d7a-41bc-b2fb-c577e2f58cc9" providerId="AD" clId="Web-{F4AAAD9E-D90F-CCD1-B0DD-E701DE5F95AB}"/>
    <pc:docChg chg="modSld">
      <pc:chgData name="Cindi Hanson" userId="S::cindi.hanson@dunwoodyga.gov::79b447f3-2d7a-41bc-b2fb-c577e2f58cc9" providerId="AD" clId="Web-{F4AAAD9E-D90F-CCD1-B0DD-E701DE5F95AB}" dt="2023-03-15T16:25:00.553" v="32" actId="14100"/>
      <pc:docMkLst>
        <pc:docMk/>
      </pc:docMkLst>
      <pc:sldChg chg="modSp">
        <pc:chgData name="Cindi Hanson" userId="S::cindi.hanson@dunwoodyga.gov::79b447f3-2d7a-41bc-b2fb-c577e2f58cc9" providerId="AD" clId="Web-{F4AAAD9E-D90F-CCD1-B0DD-E701DE5F95AB}" dt="2023-03-15T16:23:43.583" v="19" actId="20577"/>
        <pc:sldMkLst>
          <pc:docMk/>
          <pc:sldMk cId="4219680329" sldId="258"/>
        </pc:sldMkLst>
        <pc:spChg chg="mod">
          <ac:chgData name="Cindi Hanson" userId="S::cindi.hanson@dunwoodyga.gov::79b447f3-2d7a-41bc-b2fb-c577e2f58cc9" providerId="AD" clId="Web-{F4AAAD9E-D90F-CCD1-B0DD-E701DE5F95AB}" dt="2023-03-15T16:23:43.583" v="19" actId="20577"/>
          <ac:spMkLst>
            <pc:docMk/>
            <pc:sldMk cId="4219680329" sldId="258"/>
            <ac:spMk id="3" creationId="{00000000-0000-0000-0000-000000000000}"/>
          </ac:spMkLst>
        </pc:spChg>
        <pc:spChg chg="mod">
          <ac:chgData name="Cindi Hanson" userId="S::cindi.hanson@dunwoodyga.gov::79b447f3-2d7a-41bc-b2fb-c577e2f58cc9" providerId="AD" clId="Web-{F4AAAD9E-D90F-CCD1-B0DD-E701DE5F95AB}" dt="2023-03-15T16:23:39.208" v="15" actId="20577"/>
          <ac:spMkLst>
            <pc:docMk/>
            <pc:sldMk cId="4219680329" sldId="258"/>
            <ac:spMk id="16" creationId="{00000000-0000-0000-0000-000000000000}"/>
          </ac:spMkLst>
        </pc:spChg>
      </pc:sldChg>
      <pc:sldChg chg="modSp">
        <pc:chgData name="Cindi Hanson" userId="S::cindi.hanson@dunwoodyga.gov::79b447f3-2d7a-41bc-b2fb-c577e2f58cc9" providerId="AD" clId="Web-{F4AAAD9E-D90F-CCD1-B0DD-E701DE5F95AB}" dt="2023-03-15T16:25:00.553" v="32" actId="14100"/>
        <pc:sldMkLst>
          <pc:docMk/>
          <pc:sldMk cId="2167302444" sldId="270"/>
        </pc:sldMkLst>
        <pc:spChg chg="mod">
          <ac:chgData name="Cindi Hanson" userId="S::cindi.hanson@dunwoodyga.gov::79b447f3-2d7a-41bc-b2fb-c577e2f58cc9" providerId="AD" clId="Web-{F4AAAD9E-D90F-CCD1-B0DD-E701DE5F95AB}" dt="2023-03-15T16:25:00.553" v="32" actId="14100"/>
          <ac:spMkLst>
            <pc:docMk/>
            <pc:sldMk cId="2167302444" sldId="270"/>
            <ac:spMk id="2" creationId="{35029053-4CDB-78A3-EBD8-AD80AFB2534D}"/>
          </ac:spMkLst>
        </pc:spChg>
      </pc:sldChg>
    </pc:docChg>
  </pc:docChgLst>
  <pc:docChgLst>
    <pc:chgData name="Jay Vinicki" userId="S::jay.vinicki@dunwoodyga.gov::07d27807-aaae-449e-8b78-68721e18d6d0" providerId="AD" clId="Web-{71360176-18EE-B461-70AD-FA690D68D680}"/>
    <pc:docChg chg="modSld">
      <pc:chgData name="Jay Vinicki" userId="S::jay.vinicki@dunwoodyga.gov::07d27807-aaae-449e-8b78-68721e18d6d0" providerId="AD" clId="Web-{71360176-18EE-B461-70AD-FA690D68D680}" dt="2023-03-16T18:23:23.149" v="1" actId="20577"/>
      <pc:docMkLst>
        <pc:docMk/>
      </pc:docMkLst>
      <pc:sldChg chg="modSp">
        <pc:chgData name="Jay Vinicki" userId="S::jay.vinicki@dunwoodyga.gov::07d27807-aaae-449e-8b78-68721e18d6d0" providerId="AD" clId="Web-{71360176-18EE-B461-70AD-FA690D68D680}" dt="2023-03-16T18:23:23.149" v="1" actId="20577"/>
        <pc:sldMkLst>
          <pc:docMk/>
          <pc:sldMk cId="2167302444" sldId="270"/>
        </pc:sldMkLst>
        <pc:spChg chg="mod">
          <ac:chgData name="Jay Vinicki" userId="S::jay.vinicki@dunwoodyga.gov::07d27807-aaae-449e-8b78-68721e18d6d0" providerId="AD" clId="Web-{71360176-18EE-B461-70AD-FA690D68D680}" dt="2023-03-16T18:23:23.149" v="1" actId="20577"/>
          <ac:spMkLst>
            <pc:docMk/>
            <pc:sldMk cId="2167302444" sldId="270"/>
            <ac:spMk id="3" creationId="{FA788111-7484-E953-9DC9-F2495C9CA4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9BD65-FC9B-4938-B7D5-35F34C04D9D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8F5F79-31F8-43C1-AEE3-8B428FB7C2C1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Construction Manager</a:t>
          </a:r>
          <a:endParaRPr lang="en-US"/>
        </a:p>
      </dgm:t>
    </dgm:pt>
    <dgm:pt modelId="{5E5C8238-0915-4A69-8314-E45A3B22B5A8}" type="parTrans" cxnId="{D19E708E-8D76-4582-8AC1-A28045FDB40E}">
      <dgm:prSet/>
      <dgm:spPr/>
      <dgm:t>
        <a:bodyPr/>
        <a:lstStyle/>
        <a:p>
          <a:endParaRPr lang="en-US"/>
        </a:p>
      </dgm:t>
    </dgm:pt>
    <dgm:pt modelId="{017DE260-D7EF-4F10-A47C-FE1215B20A4B}" type="sibTrans" cxnId="{D19E708E-8D76-4582-8AC1-A28045FDB40E}">
      <dgm:prSet/>
      <dgm:spPr/>
      <dgm:t>
        <a:bodyPr/>
        <a:lstStyle/>
        <a:p>
          <a:endParaRPr lang="en-US"/>
        </a:p>
      </dgm:t>
    </dgm:pt>
    <dgm:pt modelId="{553556FA-7DD5-4829-8778-788BC32EA0F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Field Representative</a:t>
          </a:r>
          <a:endParaRPr lang="en-US"/>
        </a:p>
      </dgm:t>
    </dgm:pt>
    <dgm:pt modelId="{42787915-AA1A-49F4-8DFE-F86854F9AB78}" type="parTrans" cxnId="{7B0D5649-7521-4E21-9D92-03AE5C25B28F}">
      <dgm:prSet/>
      <dgm:spPr/>
      <dgm:t>
        <a:bodyPr/>
        <a:lstStyle/>
        <a:p>
          <a:endParaRPr lang="en-US"/>
        </a:p>
      </dgm:t>
    </dgm:pt>
    <dgm:pt modelId="{82A26383-BEC9-49D3-8733-D266061B4753}" type="sibTrans" cxnId="{7B0D5649-7521-4E21-9D92-03AE5C25B28F}">
      <dgm:prSet/>
      <dgm:spPr/>
      <dgm:t>
        <a:bodyPr/>
        <a:lstStyle/>
        <a:p>
          <a:endParaRPr lang="en-US"/>
        </a:p>
      </dgm:t>
    </dgm:pt>
    <dgm:pt modelId="{79EBB70D-1DA8-41FD-BD5F-6F84FCFE0542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Project 1</a:t>
          </a:r>
          <a:endParaRPr lang="en-US"/>
        </a:p>
      </dgm:t>
    </dgm:pt>
    <dgm:pt modelId="{07B8B49C-6922-4FE9-9533-979AED16BA9A}" type="parTrans" cxnId="{23F07786-29B6-423D-AEEA-400C6F51881A}">
      <dgm:prSet/>
      <dgm:spPr/>
      <dgm:t>
        <a:bodyPr/>
        <a:lstStyle/>
        <a:p>
          <a:endParaRPr lang="en-US"/>
        </a:p>
      </dgm:t>
    </dgm:pt>
    <dgm:pt modelId="{A2F359D4-0B49-4BEE-BFBA-A29F37CB767B}" type="sibTrans" cxnId="{23F07786-29B6-423D-AEEA-400C6F51881A}">
      <dgm:prSet/>
      <dgm:spPr/>
      <dgm:t>
        <a:bodyPr/>
        <a:lstStyle/>
        <a:p>
          <a:endParaRPr lang="en-US"/>
        </a:p>
      </dgm:t>
    </dgm:pt>
    <dgm:pt modelId="{0FA939CA-96C4-4108-B460-FFBEC65C7E30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Project 2</a:t>
          </a:r>
          <a:endParaRPr lang="en-US"/>
        </a:p>
      </dgm:t>
    </dgm:pt>
    <dgm:pt modelId="{A26C2AF3-176E-41E7-94DA-A128A0816C3B}" type="parTrans" cxnId="{1E14B6DF-4860-446B-8FB7-228216FF3C1C}">
      <dgm:prSet/>
      <dgm:spPr/>
      <dgm:t>
        <a:bodyPr/>
        <a:lstStyle/>
        <a:p>
          <a:endParaRPr lang="en-US"/>
        </a:p>
      </dgm:t>
    </dgm:pt>
    <dgm:pt modelId="{1EBA0880-2025-419C-8F9B-3C6EF4B54573}" type="sibTrans" cxnId="{1E14B6DF-4860-446B-8FB7-228216FF3C1C}">
      <dgm:prSet/>
      <dgm:spPr/>
      <dgm:t>
        <a:bodyPr/>
        <a:lstStyle/>
        <a:p>
          <a:endParaRPr lang="en-US"/>
        </a:p>
      </dgm:t>
    </dgm:pt>
    <dgm:pt modelId="{03AC6BDF-F6DA-48F2-9958-1DD8C158678D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Project 3</a:t>
          </a:r>
        </a:p>
      </dgm:t>
    </dgm:pt>
    <dgm:pt modelId="{56DC2461-A4A9-4CF5-843A-DE0CC71FEF30}" type="parTrans" cxnId="{AB383404-F957-4920-ADD8-D7529CF3B7D2}">
      <dgm:prSet/>
      <dgm:spPr/>
    </dgm:pt>
    <dgm:pt modelId="{F865CA23-4548-4E81-B806-2293EED6990D}" type="sibTrans" cxnId="{AB383404-F957-4920-ADD8-D7529CF3B7D2}">
      <dgm:prSet/>
      <dgm:spPr/>
    </dgm:pt>
    <dgm:pt modelId="{611CB53D-276B-43E4-B8D9-6436DE860D4B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Field Representative</a:t>
          </a:r>
        </a:p>
      </dgm:t>
    </dgm:pt>
    <dgm:pt modelId="{1434C109-9701-4D3D-B751-E68811E2725B}" type="parTrans" cxnId="{63281837-772E-40FE-AF19-A9AEE202AE15}">
      <dgm:prSet/>
      <dgm:spPr/>
    </dgm:pt>
    <dgm:pt modelId="{CF3F6C33-CEB3-4120-AA1E-628420D5E38A}" type="sibTrans" cxnId="{63281837-772E-40FE-AF19-A9AEE202AE15}">
      <dgm:prSet/>
      <dgm:spPr/>
    </dgm:pt>
    <dgm:pt modelId="{6AD75AC5-27CF-4874-B96C-9C174B560B33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Project 1</a:t>
          </a:r>
        </a:p>
      </dgm:t>
    </dgm:pt>
    <dgm:pt modelId="{AD3CF466-0BA9-4B8C-91A9-620ED9E24EF4}" type="parTrans" cxnId="{EBA59F01-E8BD-4FBF-8DB6-AD938AB5C266}">
      <dgm:prSet/>
      <dgm:spPr/>
    </dgm:pt>
    <dgm:pt modelId="{9DB1FC8D-ABA8-4178-8CD3-73E40158B07E}" type="sibTrans" cxnId="{EBA59F01-E8BD-4FBF-8DB6-AD938AB5C266}">
      <dgm:prSet/>
      <dgm:spPr/>
    </dgm:pt>
    <dgm:pt modelId="{081E47B6-AA1C-488B-998D-905708997021}" type="pres">
      <dgm:prSet presAssocID="{2339BD65-FC9B-4938-B7D5-35F34C04D9D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EE16D1-5F55-414A-A80F-9FD643DE8C8A}" type="pres">
      <dgm:prSet presAssocID="{2339BD65-FC9B-4938-B7D5-35F34C04D9D4}" presName="hierFlow" presStyleCnt="0"/>
      <dgm:spPr/>
    </dgm:pt>
    <dgm:pt modelId="{107B456C-4970-49C8-8835-E94843BC873A}" type="pres">
      <dgm:prSet presAssocID="{2339BD65-FC9B-4938-B7D5-35F34C04D9D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64300EE-21E7-40AC-9A6C-C3BC5F45A6A1}" type="pres">
      <dgm:prSet presAssocID="{078F5F79-31F8-43C1-AEE3-8B428FB7C2C1}" presName="Name14" presStyleCnt="0"/>
      <dgm:spPr/>
    </dgm:pt>
    <dgm:pt modelId="{7438FEF6-B8B8-4A57-8710-0D3C4D95AA49}" type="pres">
      <dgm:prSet presAssocID="{078F5F79-31F8-43C1-AEE3-8B428FB7C2C1}" presName="level1Shape" presStyleLbl="node0" presStyleIdx="0" presStyleCnt="1">
        <dgm:presLayoutVars>
          <dgm:chPref val="3"/>
        </dgm:presLayoutVars>
      </dgm:prSet>
      <dgm:spPr/>
    </dgm:pt>
    <dgm:pt modelId="{F0C6E747-129A-4149-A044-0C24EEC8C4AF}" type="pres">
      <dgm:prSet presAssocID="{078F5F79-31F8-43C1-AEE3-8B428FB7C2C1}" presName="hierChild2" presStyleCnt="0"/>
      <dgm:spPr/>
    </dgm:pt>
    <dgm:pt modelId="{22D8266B-5C52-4AA9-B2F1-5F6CD876B3E7}" type="pres">
      <dgm:prSet presAssocID="{42787915-AA1A-49F4-8DFE-F86854F9AB78}" presName="Name19" presStyleLbl="parChTrans1D2" presStyleIdx="0" presStyleCnt="2"/>
      <dgm:spPr/>
    </dgm:pt>
    <dgm:pt modelId="{C539C7AA-678A-4A13-97FF-8E78DD33997F}" type="pres">
      <dgm:prSet presAssocID="{553556FA-7DD5-4829-8778-788BC32EA0FC}" presName="Name21" presStyleCnt="0"/>
      <dgm:spPr/>
    </dgm:pt>
    <dgm:pt modelId="{1CBED21A-CDF3-4E47-940A-08B79586A45B}" type="pres">
      <dgm:prSet presAssocID="{553556FA-7DD5-4829-8778-788BC32EA0FC}" presName="level2Shape" presStyleLbl="node2" presStyleIdx="0" presStyleCnt="2"/>
      <dgm:spPr/>
    </dgm:pt>
    <dgm:pt modelId="{F15B4020-EF2E-4EBD-A222-77537E34A08D}" type="pres">
      <dgm:prSet presAssocID="{553556FA-7DD5-4829-8778-788BC32EA0FC}" presName="hierChild3" presStyleCnt="0"/>
      <dgm:spPr/>
    </dgm:pt>
    <dgm:pt modelId="{CE7CB2F9-2714-4D2A-AC10-0124441E18ED}" type="pres">
      <dgm:prSet presAssocID="{07B8B49C-6922-4FE9-9533-979AED16BA9A}" presName="Name19" presStyleLbl="parChTrans1D3" presStyleIdx="0" presStyleCnt="4"/>
      <dgm:spPr/>
    </dgm:pt>
    <dgm:pt modelId="{7AECB7A7-2413-492F-9E81-1ED55E5DAD51}" type="pres">
      <dgm:prSet presAssocID="{79EBB70D-1DA8-41FD-BD5F-6F84FCFE0542}" presName="Name21" presStyleCnt="0"/>
      <dgm:spPr/>
    </dgm:pt>
    <dgm:pt modelId="{3764288F-0209-4AA2-A49C-959A2D391674}" type="pres">
      <dgm:prSet presAssocID="{79EBB70D-1DA8-41FD-BD5F-6F84FCFE0542}" presName="level2Shape" presStyleLbl="node3" presStyleIdx="0" presStyleCnt="4"/>
      <dgm:spPr/>
    </dgm:pt>
    <dgm:pt modelId="{CAC20F28-1EC2-44FD-BE6B-CC3E2059DECC}" type="pres">
      <dgm:prSet presAssocID="{79EBB70D-1DA8-41FD-BD5F-6F84FCFE0542}" presName="hierChild3" presStyleCnt="0"/>
      <dgm:spPr/>
    </dgm:pt>
    <dgm:pt modelId="{D8CCCDB5-EAF3-4899-B0EA-A4EC41574E00}" type="pres">
      <dgm:prSet presAssocID="{A26C2AF3-176E-41E7-94DA-A128A0816C3B}" presName="Name19" presStyleLbl="parChTrans1D3" presStyleIdx="1" presStyleCnt="4"/>
      <dgm:spPr/>
    </dgm:pt>
    <dgm:pt modelId="{B92C346D-662B-4954-8110-0AE84571DB7E}" type="pres">
      <dgm:prSet presAssocID="{0FA939CA-96C4-4108-B460-FFBEC65C7E30}" presName="Name21" presStyleCnt="0"/>
      <dgm:spPr/>
    </dgm:pt>
    <dgm:pt modelId="{2F3A6F45-F415-4159-88F4-15EBFCAAF66D}" type="pres">
      <dgm:prSet presAssocID="{0FA939CA-96C4-4108-B460-FFBEC65C7E30}" presName="level2Shape" presStyleLbl="node3" presStyleIdx="1" presStyleCnt="4"/>
      <dgm:spPr/>
    </dgm:pt>
    <dgm:pt modelId="{6859DC96-FE01-4119-8441-BA9E013506D4}" type="pres">
      <dgm:prSet presAssocID="{0FA939CA-96C4-4108-B460-FFBEC65C7E30}" presName="hierChild3" presStyleCnt="0"/>
      <dgm:spPr/>
    </dgm:pt>
    <dgm:pt modelId="{580B02EB-F264-42DA-BC37-C3E5BE543C14}" type="pres">
      <dgm:prSet presAssocID="{56DC2461-A4A9-4CF5-843A-DE0CC71FEF30}" presName="Name19" presStyleLbl="parChTrans1D3" presStyleIdx="2" presStyleCnt="4"/>
      <dgm:spPr/>
    </dgm:pt>
    <dgm:pt modelId="{5AAB4F2C-8490-4D79-B7D1-4D5CDABEBF1B}" type="pres">
      <dgm:prSet presAssocID="{03AC6BDF-F6DA-48F2-9958-1DD8C158678D}" presName="Name21" presStyleCnt="0"/>
      <dgm:spPr/>
    </dgm:pt>
    <dgm:pt modelId="{FF93DAB2-6959-4B99-8D74-F8A85E2A0140}" type="pres">
      <dgm:prSet presAssocID="{03AC6BDF-F6DA-48F2-9958-1DD8C158678D}" presName="level2Shape" presStyleLbl="node3" presStyleIdx="2" presStyleCnt="4"/>
      <dgm:spPr/>
    </dgm:pt>
    <dgm:pt modelId="{864224E2-F711-436E-B3D2-EAC8609E359F}" type="pres">
      <dgm:prSet presAssocID="{03AC6BDF-F6DA-48F2-9958-1DD8C158678D}" presName="hierChild3" presStyleCnt="0"/>
      <dgm:spPr/>
    </dgm:pt>
    <dgm:pt modelId="{D78332A7-EE32-4C4C-B6F7-E6106584DE00}" type="pres">
      <dgm:prSet presAssocID="{1434C109-9701-4D3D-B751-E68811E2725B}" presName="Name19" presStyleLbl="parChTrans1D2" presStyleIdx="1" presStyleCnt="2"/>
      <dgm:spPr/>
    </dgm:pt>
    <dgm:pt modelId="{9F3191FE-6E3B-415E-8596-D32726DAC284}" type="pres">
      <dgm:prSet presAssocID="{611CB53D-276B-43E4-B8D9-6436DE860D4B}" presName="Name21" presStyleCnt="0"/>
      <dgm:spPr/>
    </dgm:pt>
    <dgm:pt modelId="{3401B09D-2329-483C-889F-9B86BB2BF681}" type="pres">
      <dgm:prSet presAssocID="{611CB53D-276B-43E4-B8D9-6436DE860D4B}" presName="level2Shape" presStyleLbl="node2" presStyleIdx="1" presStyleCnt="2"/>
      <dgm:spPr/>
    </dgm:pt>
    <dgm:pt modelId="{0AAEF656-56F7-4156-86D0-0D59BFF50A3D}" type="pres">
      <dgm:prSet presAssocID="{611CB53D-276B-43E4-B8D9-6436DE860D4B}" presName="hierChild3" presStyleCnt="0"/>
      <dgm:spPr/>
    </dgm:pt>
    <dgm:pt modelId="{9FA0B3D1-180B-4CB0-80F2-7BA57AB19C66}" type="pres">
      <dgm:prSet presAssocID="{AD3CF466-0BA9-4B8C-91A9-620ED9E24EF4}" presName="Name19" presStyleLbl="parChTrans1D3" presStyleIdx="3" presStyleCnt="4"/>
      <dgm:spPr/>
    </dgm:pt>
    <dgm:pt modelId="{D09B2020-F595-4168-8322-4A9B8C84D165}" type="pres">
      <dgm:prSet presAssocID="{6AD75AC5-27CF-4874-B96C-9C174B560B33}" presName="Name21" presStyleCnt="0"/>
      <dgm:spPr/>
    </dgm:pt>
    <dgm:pt modelId="{F50540B4-31E1-43C1-9C05-B5012E038467}" type="pres">
      <dgm:prSet presAssocID="{6AD75AC5-27CF-4874-B96C-9C174B560B33}" presName="level2Shape" presStyleLbl="node3" presStyleIdx="3" presStyleCnt="4"/>
      <dgm:spPr/>
    </dgm:pt>
    <dgm:pt modelId="{43B28023-18FF-493B-9382-A8E59BB0B1ED}" type="pres">
      <dgm:prSet presAssocID="{6AD75AC5-27CF-4874-B96C-9C174B560B33}" presName="hierChild3" presStyleCnt="0"/>
      <dgm:spPr/>
    </dgm:pt>
    <dgm:pt modelId="{6809CF1D-26CA-4B06-96AA-8B08732AC69A}" type="pres">
      <dgm:prSet presAssocID="{2339BD65-FC9B-4938-B7D5-35F34C04D9D4}" presName="bgShapesFlow" presStyleCnt="0"/>
      <dgm:spPr/>
    </dgm:pt>
  </dgm:ptLst>
  <dgm:cxnLst>
    <dgm:cxn modelId="{EBA59F01-E8BD-4FBF-8DB6-AD938AB5C266}" srcId="{611CB53D-276B-43E4-B8D9-6436DE860D4B}" destId="{6AD75AC5-27CF-4874-B96C-9C174B560B33}" srcOrd="0" destOrd="0" parTransId="{AD3CF466-0BA9-4B8C-91A9-620ED9E24EF4}" sibTransId="{9DB1FC8D-ABA8-4178-8CD3-73E40158B07E}"/>
    <dgm:cxn modelId="{AB383404-F957-4920-ADD8-D7529CF3B7D2}" srcId="{553556FA-7DD5-4829-8778-788BC32EA0FC}" destId="{03AC6BDF-F6DA-48F2-9958-1DD8C158678D}" srcOrd="2" destOrd="0" parTransId="{56DC2461-A4A9-4CF5-843A-DE0CC71FEF30}" sibTransId="{F865CA23-4548-4E81-B806-2293EED6990D}"/>
    <dgm:cxn modelId="{B7673E0A-1FAB-400D-A11B-C62914B6BE0B}" type="presOf" srcId="{07B8B49C-6922-4FE9-9533-979AED16BA9A}" destId="{CE7CB2F9-2714-4D2A-AC10-0124441E18ED}" srcOrd="0" destOrd="0" presId="urn:microsoft.com/office/officeart/2005/8/layout/hierarchy6"/>
    <dgm:cxn modelId="{61E4B30E-F94F-46A6-8BC8-EBEF786E2258}" type="presOf" srcId="{79EBB70D-1DA8-41FD-BD5F-6F84FCFE0542}" destId="{3764288F-0209-4AA2-A49C-959A2D391674}" srcOrd="0" destOrd="0" presId="urn:microsoft.com/office/officeart/2005/8/layout/hierarchy6"/>
    <dgm:cxn modelId="{2A276B11-39F2-46F0-AB6C-B91161E4D839}" type="presOf" srcId="{AD3CF466-0BA9-4B8C-91A9-620ED9E24EF4}" destId="{9FA0B3D1-180B-4CB0-80F2-7BA57AB19C66}" srcOrd="0" destOrd="0" presId="urn:microsoft.com/office/officeart/2005/8/layout/hierarchy6"/>
    <dgm:cxn modelId="{6FE77615-4E64-49D9-A3A6-CFF62BEC9663}" type="presOf" srcId="{42787915-AA1A-49F4-8DFE-F86854F9AB78}" destId="{22D8266B-5C52-4AA9-B2F1-5F6CD876B3E7}" srcOrd="0" destOrd="0" presId="urn:microsoft.com/office/officeart/2005/8/layout/hierarchy6"/>
    <dgm:cxn modelId="{9D54461E-C0C2-4D57-B182-20586D102CEC}" type="presOf" srcId="{2339BD65-FC9B-4938-B7D5-35F34C04D9D4}" destId="{081E47B6-AA1C-488B-998D-905708997021}" srcOrd="0" destOrd="0" presId="urn:microsoft.com/office/officeart/2005/8/layout/hierarchy6"/>
    <dgm:cxn modelId="{63281837-772E-40FE-AF19-A9AEE202AE15}" srcId="{078F5F79-31F8-43C1-AEE3-8B428FB7C2C1}" destId="{611CB53D-276B-43E4-B8D9-6436DE860D4B}" srcOrd="1" destOrd="0" parTransId="{1434C109-9701-4D3D-B751-E68811E2725B}" sibTransId="{CF3F6C33-CEB3-4120-AA1E-628420D5E38A}"/>
    <dgm:cxn modelId="{7B0D5649-7521-4E21-9D92-03AE5C25B28F}" srcId="{078F5F79-31F8-43C1-AEE3-8B428FB7C2C1}" destId="{553556FA-7DD5-4829-8778-788BC32EA0FC}" srcOrd="0" destOrd="0" parTransId="{42787915-AA1A-49F4-8DFE-F86854F9AB78}" sibTransId="{82A26383-BEC9-49D3-8733-D266061B4753}"/>
    <dgm:cxn modelId="{34E40A6F-6D53-4836-93C9-95221C663ACC}" type="presOf" srcId="{03AC6BDF-F6DA-48F2-9958-1DD8C158678D}" destId="{FF93DAB2-6959-4B99-8D74-F8A85E2A0140}" srcOrd="0" destOrd="0" presId="urn:microsoft.com/office/officeart/2005/8/layout/hierarchy6"/>
    <dgm:cxn modelId="{3540D851-A9B5-481B-A067-C93045C1E629}" type="presOf" srcId="{553556FA-7DD5-4829-8778-788BC32EA0FC}" destId="{1CBED21A-CDF3-4E47-940A-08B79586A45B}" srcOrd="0" destOrd="0" presId="urn:microsoft.com/office/officeart/2005/8/layout/hierarchy6"/>
    <dgm:cxn modelId="{8B719C79-A846-4666-A3D3-49E3DB34A836}" type="presOf" srcId="{1434C109-9701-4D3D-B751-E68811E2725B}" destId="{D78332A7-EE32-4C4C-B6F7-E6106584DE00}" srcOrd="0" destOrd="0" presId="urn:microsoft.com/office/officeart/2005/8/layout/hierarchy6"/>
    <dgm:cxn modelId="{23F07786-29B6-423D-AEEA-400C6F51881A}" srcId="{553556FA-7DD5-4829-8778-788BC32EA0FC}" destId="{79EBB70D-1DA8-41FD-BD5F-6F84FCFE0542}" srcOrd="0" destOrd="0" parTransId="{07B8B49C-6922-4FE9-9533-979AED16BA9A}" sibTransId="{A2F359D4-0B49-4BEE-BFBA-A29F37CB767B}"/>
    <dgm:cxn modelId="{2FFC4288-5309-456B-80D9-1A5521061677}" type="presOf" srcId="{611CB53D-276B-43E4-B8D9-6436DE860D4B}" destId="{3401B09D-2329-483C-889F-9B86BB2BF681}" srcOrd="0" destOrd="0" presId="urn:microsoft.com/office/officeart/2005/8/layout/hierarchy6"/>
    <dgm:cxn modelId="{D19E708E-8D76-4582-8AC1-A28045FDB40E}" srcId="{2339BD65-FC9B-4938-B7D5-35F34C04D9D4}" destId="{078F5F79-31F8-43C1-AEE3-8B428FB7C2C1}" srcOrd="0" destOrd="0" parTransId="{5E5C8238-0915-4A69-8314-E45A3B22B5A8}" sibTransId="{017DE260-D7EF-4F10-A47C-FE1215B20A4B}"/>
    <dgm:cxn modelId="{A8754791-A2AB-481F-8444-6B16EA6FE649}" type="presOf" srcId="{078F5F79-31F8-43C1-AEE3-8B428FB7C2C1}" destId="{7438FEF6-B8B8-4A57-8710-0D3C4D95AA49}" srcOrd="0" destOrd="0" presId="urn:microsoft.com/office/officeart/2005/8/layout/hierarchy6"/>
    <dgm:cxn modelId="{10F04791-CB7C-4738-AF22-0826CB3763C7}" type="presOf" srcId="{56DC2461-A4A9-4CF5-843A-DE0CC71FEF30}" destId="{580B02EB-F264-42DA-BC37-C3E5BE543C14}" srcOrd="0" destOrd="0" presId="urn:microsoft.com/office/officeart/2005/8/layout/hierarchy6"/>
    <dgm:cxn modelId="{CCFF66CA-6927-4022-9A9D-D60D22F9B985}" type="presOf" srcId="{0FA939CA-96C4-4108-B460-FFBEC65C7E30}" destId="{2F3A6F45-F415-4159-88F4-15EBFCAAF66D}" srcOrd="0" destOrd="0" presId="urn:microsoft.com/office/officeart/2005/8/layout/hierarchy6"/>
    <dgm:cxn modelId="{1E14B6DF-4860-446B-8FB7-228216FF3C1C}" srcId="{553556FA-7DD5-4829-8778-788BC32EA0FC}" destId="{0FA939CA-96C4-4108-B460-FFBEC65C7E30}" srcOrd="1" destOrd="0" parTransId="{A26C2AF3-176E-41E7-94DA-A128A0816C3B}" sibTransId="{1EBA0880-2025-419C-8F9B-3C6EF4B54573}"/>
    <dgm:cxn modelId="{EA00E9EF-8620-44D6-AC4C-0338FA0DF532}" type="presOf" srcId="{A26C2AF3-176E-41E7-94DA-A128A0816C3B}" destId="{D8CCCDB5-EAF3-4899-B0EA-A4EC41574E00}" srcOrd="0" destOrd="0" presId="urn:microsoft.com/office/officeart/2005/8/layout/hierarchy6"/>
    <dgm:cxn modelId="{4BB2F1FC-DD87-4361-BCEE-406375037EAB}" type="presOf" srcId="{6AD75AC5-27CF-4874-B96C-9C174B560B33}" destId="{F50540B4-31E1-43C1-9C05-B5012E038467}" srcOrd="0" destOrd="0" presId="urn:microsoft.com/office/officeart/2005/8/layout/hierarchy6"/>
    <dgm:cxn modelId="{96BDE0EB-4FC1-4E91-83EF-7BC090375FCA}" type="presParOf" srcId="{081E47B6-AA1C-488B-998D-905708997021}" destId="{6DEE16D1-5F55-414A-A80F-9FD643DE8C8A}" srcOrd="0" destOrd="0" presId="urn:microsoft.com/office/officeart/2005/8/layout/hierarchy6"/>
    <dgm:cxn modelId="{F3B9A417-2C86-4ABF-B006-17EE6E23FAB2}" type="presParOf" srcId="{6DEE16D1-5F55-414A-A80F-9FD643DE8C8A}" destId="{107B456C-4970-49C8-8835-E94843BC873A}" srcOrd="0" destOrd="0" presId="urn:microsoft.com/office/officeart/2005/8/layout/hierarchy6"/>
    <dgm:cxn modelId="{635CDD10-3CBE-416E-A87C-7360D125E05F}" type="presParOf" srcId="{107B456C-4970-49C8-8835-E94843BC873A}" destId="{964300EE-21E7-40AC-9A6C-C3BC5F45A6A1}" srcOrd="0" destOrd="0" presId="urn:microsoft.com/office/officeart/2005/8/layout/hierarchy6"/>
    <dgm:cxn modelId="{90324A44-C4B3-4DE9-A4D0-BAF5646E03A6}" type="presParOf" srcId="{964300EE-21E7-40AC-9A6C-C3BC5F45A6A1}" destId="{7438FEF6-B8B8-4A57-8710-0D3C4D95AA49}" srcOrd="0" destOrd="0" presId="urn:microsoft.com/office/officeart/2005/8/layout/hierarchy6"/>
    <dgm:cxn modelId="{3F77C547-56E2-41DA-8A14-FFF24788E1A4}" type="presParOf" srcId="{964300EE-21E7-40AC-9A6C-C3BC5F45A6A1}" destId="{F0C6E747-129A-4149-A044-0C24EEC8C4AF}" srcOrd="1" destOrd="0" presId="urn:microsoft.com/office/officeart/2005/8/layout/hierarchy6"/>
    <dgm:cxn modelId="{75889DB8-24B1-439D-A3B5-91232B40F2D9}" type="presParOf" srcId="{F0C6E747-129A-4149-A044-0C24EEC8C4AF}" destId="{22D8266B-5C52-4AA9-B2F1-5F6CD876B3E7}" srcOrd="0" destOrd="0" presId="urn:microsoft.com/office/officeart/2005/8/layout/hierarchy6"/>
    <dgm:cxn modelId="{29ADC789-6ECD-49D7-B72F-902AE15ABE11}" type="presParOf" srcId="{F0C6E747-129A-4149-A044-0C24EEC8C4AF}" destId="{C539C7AA-678A-4A13-97FF-8E78DD33997F}" srcOrd="1" destOrd="0" presId="urn:microsoft.com/office/officeart/2005/8/layout/hierarchy6"/>
    <dgm:cxn modelId="{DAD08E4A-9E2D-4F2A-A78E-8B0ECB0E3EF3}" type="presParOf" srcId="{C539C7AA-678A-4A13-97FF-8E78DD33997F}" destId="{1CBED21A-CDF3-4E47-940A-08B79586A45B}" srcOrd="0" destOrd="0" presId="urn:microsoft.com/office/officeart/2005/8/layout/hierarchy6"/>
    <dgm:cxn modelId="{70494B81-E7E8-464E-93A9-F6CE8B75C24A}" type="presParOf" srcId="{C539C7AA-678A-4A13-97FF-8E78DD33997F}" destId="{F15B4020-EF2E-4EBD-A222-77537E34A08D}" srcOrd="1" destOrd="0" presId="urn:microsoft.com/office/officeart/2005/8/layout/hierarchy6"/>
    <dgm:cxn modelId="{D24ACE66-460A-4506-BD60-FE00B214172D}" type="presParOf" srcId="{F15B4020-EF2E-4EBD-A222-77537E34A08D}" destId="{CE7CB2F9-2714-4D2A-AC10-0124441E18ED}" srcOrd="0" destOrd="0" presId="urn:microsoft.com/office/officeart/2005/8/layout/hierarchy6"/>
    <dgm:cxn modelId="{1EF1E91B-12CD-4BFE-B0A0-635F61602A50}" type="presParOf" srcId="{F15B4020-EF2E-4EBD-A222-77537E34A08D}" destId="{7AECB7A7-2413-492F-9E81-1ED55E5DAD51}" srcOrd="1" destOrd="0" presId="urn:microsoft.com/office/officeart/2005/8/layout/hierarchy6"/>
    <dgm:cxn modelId="{4D0E4139-48F3-4FBA-8AAC-7B9FBFB2A5FA}" type="presParOf" srcId="{7AECB7A7-2413-492F-9E81-1ED55E5DAD51}" destId="{3764288F-0209-4AA2-A49C-959A2D391674}" srcOrd="0" destOrd="0" presId="urn:microsoft.com/office/officeart/2005/8/layout/hierarchy6"/>
    <dgm:cxn modelId="{5FCA81E0-9A7E-47C0-95BD-8CDBFC3EEB17}" type="presParOf" srcId="{7AECB7A7-2413-492F-9E81-1ED55E5DAD51}" destId="{CAC20F28-1EC2-44FD-BE6B-CC3E2059DECC}" srcOrd="1" destOrd="0" presId="urn:microsoft.com/office/officeart/2005/8/layout/hierarchy6"/>
    <dgm:cxn modelId="{09A9AB86-BAF2-431B-80F7-6430BF85528E}" type="presParOf" srcId="{F15B4020-EF2E-4EBD-A222-77537E34A08D}" destId="{D8CCCDB5-EAF3-4899-B0EA-A4EC41574E00}" srcOrd="2" destOrd="0" presId="urn:microsoft.com/office/officeart/2005/8/layout/hierarchy6"/>
    <dgm:cxn modelId="{A96BA618-8862-499D-B75F-55FC4364F57F}" type="presParOf" srcId="{F15B4020-EF2E-4EBD-A222-77537E34A08D}" destId="{B92C346D-662B-4954-8110-0AE84571DB7E}" srcOrd="3" destOrd="0" presId="urn:microsoft.com/office/officeart/2005/8/layout/hierarchy6"/>
    <dgm:cxn modelId="{98C0E4AE-10D2-450A-9731-6E06FA0D83B3}" type="presParOf" srcId="{B92C346D-662B-4954-8110-0AE84571DB7E}" destId="{2F3A6F45-F415-4159-88F4-15EBFCAAF66D}" srcOrd="0" destOrd="0" presId="urn:microsoft.com/office/officeart/2005/8/layout/hierarchy6"/>
    <dgm:cxn modelId="{409832FF-8A60-4118-8963-833014FD1937}" type="presParOf" srcId="{B92C346D-662B-4954-8110-0AE84571DB7E}" destId="{6859DC96-FE01-4119-8441-BA9E013506D4}" srcOrd="1" destOrd="0" presId="urn:microsoft.com/office/officeart/2005/8/layout/hierarchy6"/>
    <dgm:cxn modelId="{D33384D6-4541-4760-9A2E-733E9E82EDA1}" type="presParOf" srcId="{F15B4020-EF2E-4EBD-A222-77537E34A08D}" destId="{580B02EB-F264-42DA-BC37-C3E5BE543C14}" srcOrd="4" destOrd="0" presId="urn:microsoft.com/office/officeart/2005/8/layout/hierarchy6"/>
    <dgm:cxn modelId="{68E0E62F-31F0-4D97-AE36-A73260C287CD}" type="presParOf" srcId="{F15B4020-EF2E-4EBD-A222-77537E34A08D}" destId="{5AAB4F2C-8490-4D79-B7D1-4D5CDABEBF1B}" srcOrd="5" destOrd="0" presId="urn:microsoft.com/office/officeart/2005/8/layout/hierarchy6"/>
    <dgm:cxn modelId="{E9B2A5C6-E064-492F-BEFC-73FE8EEA607F}" type="presParOf" srcId="{5AAB4F2C-8490-4D79-B7D1-4D5CDABEBF1B}" destId="{FF93DAB2-6959-4B99-8D74-F8A85E2A0140}" srcOrd="0" destOrd="0" presId="urn:microsoft.com/office/officeart/2005/8/layout/hierarchy6"/>
    <dgm:cxn modelId="{25E7F8C6-D4EF-4CF2-85AD-48694B95A7AF}" type="presParOf" srcId="{5AAB4F2C-8490-4D79-B7D1-4D5CDABEBF1B}" destId="{864224E2-F711-436E-B3D2-EAC8609E359F}" srcOrd="1" destOrd="0" presId="urn:microsoft.com/office/officeart/2005/8/layout/hierarchy6"/>
    <dgm:cxn modelId="{3E101763-7B19-4AED-9FE9-FA4004B6CA6B}" type="presParOf" srcId="{F0C6E747-129A-4149-A044-0C24EEC8C4AF}" destId="{D78332A7-EE32-4C4C-B6F7-E6106584DE00}" srcOrd="2" destOrd="0" presId="urn:microsoft.com/office/officeart/2005/8/layout/hierarchy6"/>
    <dgm:cxn modelId="{B75EB2C4-320D-42A4-AB36-15BBAABD6DB4}" type="presParOf" srcId="{F0C6E747-129A-4149-A044-0C24EEC8C4AF}" destId="{9F3191FE-6E3B-415E-8596-D32726DAC284}" srcOrd="3" destOrd="0" presId="urn:microsoft.com/office/officeart/2005/8/layout/hierarchy6"/>
    <dgm:cxn modelId="{72759288-4EA0-42D4-9345-CF6B842F0215}" type="presParOf" srcId="{9F3191FE-6E3B-415E-8596-D32726DAC284}" destId="{3401B09D-2329-483C-889F-9B86BB2BF681}" srcOrd="0" destOrd="0" presId="urn:microsoft.com/office/officeart/2005/8/layout/hierarchy6"/>
    <dgm:cxn modelId="{7EA1ECB1-DD6F-4C69-8899-31A7AD220EA0}" type="presParOf" srcId="{9F3191FE-6E3B-415E-8596-D32726DAC284}" destId="{0AAEF656-56F7-4156-86D0-0D59BFF50A3D}" srcOrd="1" destOrd="0" presId="urn:microsoft.com/office/officeart/2005/8/layout/hierarchy6"/>
    <dgm:cxn modelId="{4D98FD46-EE09-44C9-9F3F-F83CF9FF6314}" type="presParOf" srcId="{0AAEF656-56F7-4156-86D0-0D59BFF50A3D}" destId="{9FA0B3D1-180B-4CB0-80F2-7BA57AB19C66}" srcOrd="0" destOrd="0" presId="urn:microsoft.com/office/officeart/2005/8/layout/hierarchy6"/>
    <dgm:cxn modelId="{FF517F15-DEA0-41DD-90A5-4CA1F093205E}" type="presParOf" srcId="{0AAEF656-56F7-4156-86D0-0D59BFF50A3D}" destId="{D09B2020-F595-4168-8322-4A9B8C84D165}" srcOrd="1" destOrd="0" presId="urn:microsoft.com/office/officeart/2005/8/layout/hierarchy6"/>
    <dgm:cxn modelId="{13C5F43B-3CDE-4FAE-B865-36E6D284BA5F}" type="presParOf" srcId="{D09B2020-F595-4168-8322-4A9B8C84D165}" destId="{F50540B4-31E1-43C1-9C05-B5012E038467}" srcOrd="0" destOrd="0" presId="urn:microsoft.com/office/officeart/2005/8/layout/hierarchy6"/>
    <dgm:cxn modelId="{62D62C9B-668E-4631-87F2-9728E9CA35E6}" type="presParOf" srcId="{D09B2020-F595-4168-8322-4A9B8C84D165}" destId="{43B28023-18FF-493B-9382-A8E59BB0B1ED}" srcOrd="1" destOrd="0" presId="urn:microsoft.com/office/officeart/2005/8/layout/hierarchy6"/>
    <dgm:cxn modelId="{A23AB772-5A36-418B-BE58-CCF0216BC8C5}" type="presParOf" srcId="{081E47B6-AA1C-488B-998D-905708997021}" destId="{6809CF1D-26CA-4B06-96AA-8B08732AC69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9BD65-FC9B-4938-B7D5-35F34C04D9D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8F5F79-31F8-43C1-AEE3-8B428FB7C2C1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Construction Manager</a:t>
          </a:r>
          <a:endParaRPr lang="en-US"/>
        </a:p>
      </dgm:t>
    </dgm:pt>
    <dgm:pt modelId="{5E5C8238-0915-4A69-8314-E45A3B22B5A8}" type="parTrans" cxnId="{D19E708E-8D76-4582-8AC1-A28045FDB40E}">
      <dgm:prSet/>
      <dgm:spPr/>
      <dgm:t>
        <a:bodyPr/>
        <a:lstStyle/>
        <a:p>
          <a:endParaRPr lang="en-US"/>
        </a:p>
      </dgm:t>
    </dgm:pt>
    <dgm:pt modelId="{017DE260-D7EF-4F10-A47C-FE1215B20A4B}" type="sibTrans" cxnId="{D19E708E-8D76-4582-8AC1-A28045FDB40E}">
      <dgm:prSet/>
      <dgm:spPr/>
      <dgm:t>
        <a:bodyPr/>
        <a:lstStyle/>
        <a:p>
          <a:endParaRPr lang="en-US"/>
        </a:p>
      </dgm:t>
    </dgm:pt>
    <dgm:pt modelId="{553556FA-7DD5-4829-8778-788BC32EA0F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Field Representative</a:t>
          </a:r>
          <a:endParaRPr lang="en-US"/>
        </a:p>
      </dgm:t>
    </dgm:pt>
    <dgm:pt modelId="{42787915-AA1A-49F4-8DFE-F86854F9AB78}" type="parTrans" cxnId="{7B0D5649-7521-4E21-9D92-03AE5C25B28F}">
      <dgm:prSet/>
      <dgm:spPr/>
      <dgm:t>
        <a:bodyPr/>
        <a:lstStyle/>
        <a:p>
          <a:endParaRPr lang="en-US"/>
        </a:p>
      </dgm:t>
    </dgm:pt>
    <dgm:pt modelId="{82A26383-BEC9-49D3-8733-D266061B4753}" type="sibTrans" cxnId="{7B0D5649-7521-4E21-9D92-03AE5C25B28F}">
      <dgm:prSet/>
      <dgm:spPr/>
      <dgm:t>
        <a:bodyPr/>
        <a:lstStyle/>
        <a:p>
          <a:endParaRPr lang="en-US"/>
        </a:p>
      </dgm:t>
    </dgm:pt>
    <dgm:pt modelId="{79EBB70D-1DA8-41FD-BD5F-6F84FCFE0542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Project 1</a:t>
          </a:r>
          <a:endParaRPr lang="en-US"/>
        </a:p>
      </dgm:t>
    </dgm:pt>
    <dgm:pt modelId="{07B8B49C-6922-4FE9-9533-979AED16BA9A}" type="parTrans" cxnId="{23F07786-29B6-423D-AEEA-400C6F51881A}">
      <dgm:prSet/>
      <dgm:spPr/>
      <dgm:t>
        <a:bodyPr/>
        <a:lstStyle/>
        <a:p>
          <a:endParaRPr lang="en-US"/>
        </a:p>
      </dgm:t>
    </dgm:pt>
    <dgm:pt modelId="{A2F359D4-0B49-4BEE-BFBA-A29F37CB767B}" type="sibTrans" cxnId="{23F07786-29B6-423D-AEEA-400C6F51881A}">
      <dgm:prSet/>
      <dgm:spPr/>
      <dgm:t>
        <a:bodyPr/>
        <a:lstStyle/>
        <a:p>
          <a:endParaRPr lang="en-US"/>
        </a:p>
      </dgm:t>
    </dgm:pt>
    <dgm:pt modelId="{34C1534E-A56C-43CF-9F8A-DCF7CFCC4AE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Field Representative</a:t>
          </a:r>
          <a:endParaRPr lang="en-US"/>
        </a:p>
      </dgm:t>
    </dgm:pt>
    <dgm:pt modelId="{C1606CDB-9455-48DA-9F0F-094A522CF2C1}" type="parTrans" cxnId="{569F4CD0-4B5E-41AB-B27B-346D8EB0D502}">
      <dgm:prSet/>
      <dgm:spPr/>
      <dgm:t>
        <a:bodyPr/>
        <a:lstStyle/>
        <a:p>
          <a:endParaRPr lang="en-US"/>
        </a:p>
      </dgm:t>
    </dgm:pt>
    <dgm:pt modelId="{9F305DA5-5A90-4FFF-8FF1-F0A7FE0F6AAE}" type="sibTrans" cxnId="{569F4CD0-4B5E-41AB-B27B-346D8EB0D502}">
      <dgm:prSet/>
      <dgm:spPr/>
      <dgm:t>
        <a:bodyPr/>
        <a:lstStyle/>
        <a:p>
          <a:endParaRPr lang="en-US"/>
        </a:p>
      </dgm:t>
    </dgm:pt>
    <dgm:pt modelId="{D1FA20DE-71E6-47E2-B105-3B78B92D9C18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Project 2</a:t>
          </a:r>
          <a:endParaRPr lang="en-US"/>
        </a:p>
      </dgm:t>
    </dgm:pt>
    <dgm:pt modelId="{6F6DA5B6-0B28-4C6F-A3E7-C899C5B3D958}" type="parTrans" cxnId="{79FCE309-96F5-40A4-932D-A26B34605AD4}">
      <dgm:prSet/>
      <dgm:spPr/>
      <dgm:t>
        <a:bodyPr/>
        <a:lstStyle/>
        <a:p>
          <a:endParaRPr lang="en-US"/>
        </a:p>
      </dgm:t>
    </dgm:pt>
    <dgm:pt modelId="{0992C076-A6D1-43FF-AE08-D7A0ED668841}" type="sibTrans" cxnId="{79FCE309-96F5-40A4-932D-A26B34605AD4}">
      <dgm:prSet/>
      <dgm:spPr/>
      <dgm:t>
        <a:bodyPr/>
        <a:lstStyle/>
        <a:p>
          <a:endParaRPr lang="en-US"/>
        </a:p>
      </dgm:t>
    </dgm:pt>
    <dgm:pt modelId="{5BCA68C2-0784-4E65-8528-052F425BA77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Project 3</a:t>
          </a:r>
          <a:endParaRPr lang="en-US"/>
        </a:p>
      </dgm:t>
    </dgm:pt>
    <dgm:pt modelId="{1BB4DACE-2E36-4B09-B811-0F544E8DAAF2}" type="parTrans" cxnId="{51C05041-8462-439B-8D8E-70F478392303}">
      <dgm:prSet/>
      <dgm:spPr/>
      <dgm:t>
        <a:bodyPr/>
        <a:lstStyle/>
        <a:p>
          <a:endParaRPr lang="en-US"/>
        </a:p>
      </dgm:t>
    </dgm:pt>
    <dgm:pt modelId="{CC32D835-1933-4150-AE44-18C2FD242EDB}" type="sibTrans" cxnId="{51C05041-8462-439B-8D8E-70F478392303}">
      <dgm:prSet/>
      <dgm:spPr/>
      <dgm:t>
        <a:bodyPr/>
        <a:lstStyle/>
        <a:p>
          <a:endParaRPr lang="en-US"/>
        </a:p>
      </dgm:t>
    </dgm:pt>
    <dgm:pt modelId="{315F4A02-EA4F-4B94-92D3-87AAFF1E48EF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Field Representative</a:t>
          </a:r>
        </a:p>
      </dgm:t>
    </dgm:pt>
    <dgm:pt modelId="{F603A526-1036-497E-9AC4-14B79CD7035F}" type="parTrans" cxnId="{433945F1-99AC-4EFC-8FCC-5B8440294040}">
      <dgm:prSet/>
      <dgm:spPr/>
    </dgm:pt>
    <dgm:pt modelId="{06CDD78B-AAF8-4C53-B6CF-4CCB45D702E9}" type="sibTrans" cxnId="{433945F1-99AC-4EFC-8FCC-5B8440294040}">
      <dgm:prSet/>
      <dgm:spPr/>
    </dgm:pt>
    <dgm:pt modelId="{CB75A979-29C0-472C-A352-860EDD447E44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Field Representative</a:t>
          </a:r>
        </a:p>
      </dgm:t>
    </dgm:pt>
    <dgm:pt modelId="{5A2657C0-C560-4D8B-96D2-97EF60F32C90}" type="parTrans" cxnId="{80B5CAE6-36A2-41FA-BA4E-0699527D1C55}">
      <dgm:prSet/>
      <dgm:spPr/>
    </dgm:pt>
    <dgm:pt modelId="{477345D3-378D-4869-A810-C2D566BE5F0F}" type="sibTrans" cxnId="{80B5CAE6-36A2-41FA-BA4E-0699527D1C55}">
      <dgm:prSet/>
      <dgm:spPr/>
    </dgm:pt>
    <dgm:pt modelId="{80FC472D-ECF1-43E2-A61F-A7316F7241DE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Project 4</a:t>
          </a:r>
        </a:p>
      </dgm:t>
    </dgm:pt>
    <dgm:pt modelId="{C0ED2C44-90AB-46A2-817F-832BD08662B5}" type="parTrans" cxnId="{8119B58F-501A-429D-81CC-F0C9EBAE2633}">
      <dgm:prSet/>
      <dgm:spPr/>
    </dgm:pt>
    <dgm:pt modelId="{36CA71D5-2249-434D-854F-D8CFB69D7823}" type="sibTrans" cxnId="{8119B58F-501A-429D-81CC-F0C9EBAE2633}">
      <dgm:prSet/>
      <dgm:spPr/>
    </dgm:pt>
    <dgm:pt modelId="{081E47B6-AA1C-488B-998D-905708997021}" type="pres">
      <dgm:prSet presAssocID="{2339BD65-FC9B-4938-B7D5-35F34C04D9D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EE16D1-5F55-414A-A80F-9FD643DE8C8A}" type="pres">
      <dgm:prSet presAssocID="{2339BD65-FC9B-4938-B7D5-35F34C04D9D4}" presName="hierFlow" presStyleCnt="0"/>
      <dgm:spPr/>
    </dgm:pt>
    <dgm:pt modelId="{107B456C-4970-49C8-8835-E94843BC873A}" type="pres">
      <dgm:prSet presAssocID="{2339BD65-FC9B-4938-B7D5-35F34C04D9D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64300EE-21E7-40AC-9A6C-C3BC5F45A6A1}" type="pres">
      <dgm:prSet presAssocID="{078F5F79-31F8-43C1-AEE3-8B428FB7C2C1}" presName="Name14" presStyleCnt="0"/>
      <dgm:spPr/>
    </dgm:pt>
    <dgm:pt modelId="{7438FEF6-B8B8-4A57-8710-0D3C4D95AA49}" type="pres">
      <dgm:prSet presAssocID="{078F5F79-31F8-43C1-AEE3-8B428FB7C2C1}" presName="level1Shape" presStyleLbl="node0" presStyleIdx="0" presStyleCnt="1">
        <dgm:presLayoutVars>
          <dgm:chPref val="3"/>
        </dgm:presLayoutVars>
      </dgm:prSet>
      <dgm:spPr/>
    </dgm:pt>
    <dgm:pt modelId="{F0C6E747-129A-4149-A044-0C24EEC8C4AF}" type="pres">
      <dgm:prSet presAssocID="{078F5F79-31F8-43C1-AEE3-8B428FB7C2C1}" presName="hierChild2" presStyleCnt="0"/>
      <dgm:spPr/>
    </dgm:pt>
    <dgm:pt modelId="{22D8266B-5C52-4AA9-B2F1-5F6CD876B3E7}" type="pres">
      <dgm:prSet presAssocID="{42787915-AA1A-49F4-8DFE-F86854F9AB78}" presName="Name19" presStyleLbl="parChTrans1D2" presStyleIdx="0" presStyleCnt="4"/>
      <dgm:spPr/>
    </dgm:pt>
    <dgm:pt modelId="{C539C7AA-678A-4A13-97FF-8E78DD33997F}" type="pres">
      <dgm:prSet presAssocID="{553556FA-7DD5-4829-8778-788BC32EA0FC}" presName="Name21" presStyleCnt="0"/>
      <dgm:spPr/>
    </dgm:pt>
    <dgm:pt modelId="{1CBED21A-CDF3-4E47-940A-08B79586A45B}" type="pres">
      <dgm:prSet presAssocID="{553556FA-7DD5-4829-8778-788BC32EA0FC}" presName="level2Shape" presStyleLbl="node2" presStyleIdx="0" presStyleCnt="4"/>
      <dgm:spPr/>
    </dgm:pt>
    <dgm:pt modelId="{F15B4020-EF2E-4EBD-A222-77537E34A08D}" type="pres">
      <dgm:prSet presAssocID="{553556FA-7DD5-4829-8778-788BC32EA0FC}" presName="hierChild3" presStyleCnt="0"/>
      <dgm:spPr/>
    </dgm:pt>
    <dgm:pt modelId="{CE7CB2F9-2714-4D2A-AC10-0124441E18ED}" type="pres">
      <dgm:prSet presAssocID="{07B8B49C-6922-4FE9-9533-979AED16BA9A}" presName="Name19" presStyleLbl="parChTrans1D3" presStyleIdx="0" presStyleCnt="4"/>
      <dgm:spPr/>
    </dgm:pt>
    <dgm:pt modelId="{7AECB7A7-2413-492F-9E81-1ED55E5DAD51}" type="pres">
      <dgm:prSet presAssocID="{79EBB70D-1DA8-41FD-BD5F-6F84FCFE0542}" presName="Name21" presStyleCnt="0"/>
      <dgm:spPr/>
    </dgm:pt>
    <dgm:pt modelId="{3764288F-0209-4AA2-A49C-959A2D391674}" type="pres">
      <dgm:prSet presAssocID="{79EBB70D-1DA8-41FD-BD5F-6F84FCFE0542}" presName="level2Shape" presStyleLbl="node3" presStyleIdx="0" presStyleCnt="4"/>
      <dgm:spPr/>
    </dgm:pt>
    <dgm:pt modelId="{CAC20F28-1EC2-44FD-BE6B-CC3E2059DECC}" type="pres">
      <dgm:prSet presAssocID="{79EBB70D-1DA8-41FD-BD5F-6F84FCFE0542}" presName="hierChild3" presStyleCnt="0"/>
      <dgm:spPr/>
    </dgm:pt>
    <dgm:pt modelId="{B59A3A3F-24F0-486E-88C5-F15F710DB005}" type="pres">
      <dgm:prSet presAssocID="{C1606CDB-9455-48DA-9F0F-094A522CF2C1}" presName="Name19" presStyleLbl="parChTrans1D2" presStyleIdx="1" presStyleCnt="4"/>
      <dgm:spPr/>
    </dgm:pt>
    <dgm:pt modelId="{0921C088-4F40-4461-AE86-001A1662C7D4}" type="pres">
      <dgm:prSet presAssocID="{34C1534E-A56C-43CF-9F8A-DCF7CFCC4AE3}" presName="Name21" presStyleCnt="0"/>
      <dgm:spPr/>
    </dgm:pt>
    <dgm:pt modelId="{DCA2945B-6FA4-434B-935F-73B99F48D4B5}" type="pres">
      <dgm:prSet presAssocID="{34C1534E-A56C-43CF-9F8A-DCF7CFCC4AE3}" presName="level2Shape" presStyleLbl="node2" presStyleIdx="1" presStyleCnt="4"/>
      <dgm:spPr/>
    </dgm:pt>
    <dgm:pt modelId="{B38FE2EE-CA94-4EF4-8B7B-D869E50A4D70}" type="pres">
      <dgm:prSet presAssocID="{34C1534E-A56C-43CF-9F8A-DCF7CFCC4AE3}" presName="hierChild3" presStyleCnt="0"/>
      <dgm:spPr/>
    </dgm:pt>
    <dgm:pt modelId="{5CBF1F40-5D9E-4AD8-96B7-08363C7ACA32}" type="pres">
      <dgm:prSet presAssocID="{6F6DA5B6-0B28-4C6F-A3E7-C899C5B3D958}" presName="Name19" presStyleLbl="parChTrans1D3" presStyleIdx="1" presStyleCnt="4"/>
      <dgm:spPr/>
    </dgm:pt>
    <dgm:pt modelId="{6CE02681-C80A-4C4F-8F14-84EACD2EED95}" type="pres">
      <dgm:prSet presAssocID="{D1FA20DE-71E6-47E2-B105-3B78B92D9C18}" presName="Name21" presStyleCnt="0"/>
      <dgm:spPr/>
    </dgm:pt>
    <dgm:pt modelId="{315AEF14-673B-4960-ACD5-7FC26615E617}" type="pres">
      <dgm:prSet presAssocID="{D1FA20DE-71E6-47E2-B105-3B78B92D9C18}" presName="level2Shape" presStyleLbl="node3" presStyleIdx="1" presStyleCnt="4"/>
      <dgm:spPr/>
    </dgm:pt>
    <dgm:pt modelId="{70E0693D-CA90-40B3-8A34-5997B47C6B7B}" type="pres">
      <dgm:prSet presAssocID="{D1FA20DE-71E6-47E2-B105-3B78B92D9C18}" presName="hierChild3" presStyleCnt="0"/>
      <dgm:spPr/>
    </dgm:pt>
    <dgm:pt modelId="{312E8E83-2B95-4ED4-A612-1C56A042F57E}" type="pres">
      <dgm:prSet presAssocID="{F603A526-1036-497E-9AC4-14B79CD7035F}" presName="Name19" presStyleLbl="parChTrans1D2" presStyleIdx="2" presStyleCnt="4"/>
      <dgm:spPr/>
    </dgm:pt>
    <dgm:pt modelId="{3F77C015-CBDA-4956-8572-4B7FCA9F4C0E}" type="pres">
      <dgm:prSet presAssocID="{315F4A02-EA4F-4B94-92D3-87AAFF1E48EF}" presName="Name21" presStyleCnt="0"/>
      <dgm:spPr/>
    </dgm:pt>
    <dgm:pt modelId="{9F1CD014-748A-4EA0-8AF6-2CDAC2CCCF8E}" type="pres">
      <dgm:prSet presAssocID="{315F4A02-EA4F-4B94-92D3-87AAFF1E48EF}" presName="level2Shape" presStyleLbl="node2" presStyleIdx="2" presStyleCnt="4"/>
      <dgm:spPr/>
    </dgm:pt>
    <dgm:pt modelId="{4E09D543-CAD6-4F12-9D8A-814A633F9811}" type="pres">
      <dgm:prSet presAssocID="{315F4A02-EA4F-4B94-92D3-87AAFF1E48EF}" presName="hierChild3" presStyleCnt="0"/>
      <dgm:spPr/>
    </dgm:pt>
    <dgm:pt modelId="{4C1A5108-D78D-40D8-AEF8-EF28413B1ADE}" type="pres">
      <dgm:prSet presAssocID="{1BB4DACE-2E36-4B09-B811-0F544E8DAAF2}" presName="Name19" presStyleLbl="parChTrans1D3" presStyleIdx="2" presStyleCnt="4"/>
      <dgm:spPr/>
    </dgm:pt>
    <dgm:pt modelId="{E50DCDF8-AF4F-48D3-8F3D-75F415CD0E84}" type="pres">
      <dgm:prSet presAssocID="{5BCA68C2-0784-4E65-8528-052F425BA773}" presName="Name21" presStyleCnt="0"/>
      <dgm:spPr/>
    </dgm:pt>
    <dgm:pt modelId="{56BD69D6-01F1-410D-B732-50CCFA5D0974}" type="pres">
      <dgm:prSet presAssocID="{5BCA68C2-0784-4E65-8528-052F425BA773}" presName="level2Shape" presStyleLbl="node3" presStyleIdx="2" presStyleCnt="4"/>
      <dgm:spPr/>
    </dgm:pt>
    <dgm:pt modelId="{4FE391B5-B5C9-48AD-A005-60DC75B27263}" type="pres">
      <dgm:prSet presAssocID="{5BCA68C2-0784-4E65-8528-052F425BA773}" presName="hierChild3" presStyleCnt="0"/>
      <dgm:spPr/>
    </dgm:pt>
    <dgm:pt modelId="{00112CA2-718E-4D79-B826-B342B689B3B8}" type="pres">
      <dgm:prSet presAssocID="{5A2657C0-C560-4D8B-96D2-97EF60F32C90}" presName="Name19" presStyleLbl="parChTrans1D2" presStyleIdx="3" presStyleCnt="4"/>
      <dgm:spPr/>
    </dgm:pt>
    <dgm:pt modelId="{63D36124-B254-4A8D-B586-B22940FACEED}" type="pres">
      <dgm:prSet presAssocID="{CB75A979-29C0-472C-A352-860EDD447E44}" presName="Name21" presStyleCnt="0"/>
      <dgm:spPr/>
    </dgm:pt>
    <dgm:pt modelId="{F8B98252-57DE-4BDF-AE22-DFD1C9AC96AD}" type="pres">
      <dgm:prSet presAssocID="{CB75A979-29C0-472C-A352-860EDD447E44}" presName="level2Shape" presStyleLbl="node2" presStyleIdx="3" presStyleCnt="4"/>
      <dgm:spPr/>
    </dgm:pt>
    <dgm:pt modelId="{B7ADCA3F-6C2A-4A64-9389-E7814B9BF5B1}" type="pres">
      <dgm:prSet presAssocID="{CB75A979-29C0-472C-A352-860EDD447E44}" presName="hierChild3" presStyleCnt="0"/>
      <dgm:spPr/>
    </dgm:pt>
    <dgm:pt modelId="{3FB60A78-42BC-41E9-9CC5-95850E00A7F5}" type="pres">
      <dgm:prSet presAssocID="{C0ED2C44-90AB-46A2-817F-832BD08662B5}" presName="Name19" presStyleLbl="parChTrans1D3" presStyleIdx="3" presStyleCnt="4"/>
      <dgm:spPr/>
    </dgm:pt>
    <dgm:pt modelId="{1956FCC9-6141-4159-BF23-D08BD37A9DDC}" type="pres">
      <dgm:prSet presAssocID="{80FC472D-ECF1-43E2-A61F-A7316F7241DE}" presName="Name21" presStyleCnt="0"/>
      <dgm:spPr/>
    </dgm:pt>
    <dgm:pt modelId="{8A5FD597-B97F-4A59-871E-1BB2DA1BAED2}" type="pres">
      <dgm:prSet presAssocID="{80FC472D-ECF1-43E2-A61F-A7316F7241DE}" presName="level2Shape" presStyleLbl="node3" presStyleIdx="3" presStyleCnt="4"/>
      <dgm:spPr/>
    </dgm:pt>
    <dgm:pt modelId="{E7E4F3CE-FE8A-4DBC-A8EA-ED7718E1D2E5}" type="pres">
      <dgm:prSet presAssocID="{80FC472D-ECF1-43E2-A61F-A7316F7241DE}" presName="hierChild3" presStyleCnt="0"/>
      <dgm:spPr/>
    </dgm:pt>
    <dgm:pt modelId="{6809CF1D-26CA-4B06-96AA-8B08732AC69A}" type="pres">
      <dgm:prSet presAssocID="{2339BD65-FC9B-4938-B7D5-35F34C04D9D4}" presName="bgShapesFlow" presStyleCnt="0"/>
      <dgm:spPr/>
    </dgm:pt>
  </dgm:ptLst>
  <dgm:cxnLst>
    <dgm:cxn modelId="{79FCE309-96F5-40A4-932D-A26B34605AD4}" srcId="{34C1534E-A56C-43CF-9F8A-DCF7CFCC4AE3}" destId="{D1FA20DE-71E6-47E2-B105-3B78B92D9C18}" srcOrd="0" destOrd="0" parTransId="{6F6DA5B6-0B28-4C6F-A3E7-C899C5B3D958}" sibTransId="{0992C076-A6D1-43FF-AE08-D7A0ED668841}"/>
    <dgm:cxn modelId="{D2EDE90F-B2FC-4118-A617-4F855F8029AA}" type="presOf" srcId="{315F4A02-EA4F-4B94-92D3-87AAFF1E48EF}" destId="{9F1CD014-748A-4EA0-8AF6-2CDAC2CCCF8E}" srcOrd="0" destOrd="0" presId="urn:microsoft.com/office/officeart/2005/8/layout/hierarchy6"/>
    <dgm:cxn modelId="{9D54461E-C0C2-4D57-B182-20586D102CEC}" type="presOf" srcId="{2339BD65-FC9B-4938-B7D5-35F34C04D9D4}" destId="{081E47B6-AA1C-488B-998D-905708997021}" srcOrd="0" destOrd="0" presId="urn:microsoft.com/office/officeart/2005/8/layout/hierarchy6"/>
    <dgm:cxn modelId="{A5B20A1F-217B-4B85-A002-C574631F3AA6}" type="presOf" srcId="{078F5F79-31F8-43C1-AEE3-8B428FB7C2C1}" destId="{7438FEF6-B8B8-4A57-8710-0D3C4D95AA49}" srcOrd="0" destOrd="0" presId="urn:microsoft.com/office/officeart/2005/8/layout/hierarchy6"/>
    <dgm:cxn modelId="{E267A632-AA95-4086-B0AE-A1B41BDA004B}" type="presOf" srcId="{6F6DA5B6-0B28-4C6F-A3E7-C899C5B3D958}" destId="{5CBF1F40-5D9E-4AD8-96B7-08363C7ACA32}" srcOrd="0" destOrd="0" presId="urn:microsoft.com/office/officeart/2005/8/layout/hierarchy6"/>
    <dgm:cxn modelId="{51C05041-8462-439B-8D8E-70F478392303}" srcId="{315F4A02-EA4F-4B94-92D3-87AAFF1E48EF}" destId="{5BCA68C2-0784-4E65-8528-052F425BA773}" srcOrd="0" destOrd="0" parTransId="{1BB4DACE-2E36-4B09-B811-0F544E8DAAF2}" sibTransId="{CC32D835-1933-4150-AE44-18C2FD242EDB}"/>
    <dgm:cxn modelId="{E5DC9446-E6AA-418D-9F95-9362ABCD0B7A}" type="presOf" srcId="{34C1534E-A56C-43CF-9F8A-DCF7CFCC4AE3}" destId="{DCA2945B-6FA4-434B-935F-73B99F48D4B5}" srcOrd="0" destOrd="0" presId="urn:microsoft.com/office/officeart/2005/8/layout/hierarchy6"/>
    <dgm:cxn modelId="{BE056968-0E90-479A-8A43-CF7995529BBB}" type="presOf" srcId="{80FC472D-ECF1-43E2-A61F-A7316F7241DE}" destId="{8A5FD597-B97F-4A59-871E-1BB2DA1BAED2}" srcOrd="0" destOrd="0" presId="urn:microsoft.com/office/officeart/2005/8/layout/hierarchy6"/>
    <dgm:cxn modelId="{7B0D5649-7521-4E21-9D92-03AE5C25B28F}" srcId="{078F5F79-31F8-43C1-AEE3-8B428FB7C2C1}" destId="{553556FA-7DD5-4829-8778-788BC32EA0FC}" srcOrd="0" destOrd="0" parTransId="{42787915-AA1A-49F4-8DFE-F86854F9AB78}" sibTransId="{82A26383-BEC9-49D3-8733-D266061B4753}"/>
    <dgm:cxn modelId="{E52FED50-6D18-4AD6-A78D-094EBF72D0C5}" type="presOf" srcId="{5BCA68C2-0784-4E65-8528-052F425BA773}" destId="{56BD69D6-01F1-410D-B732-50CCFA5D0974}" srcOrd="0" destOrd="0" presId="urn:microsoft.com/office/officeart/2005/8/layout/hierarchy6"/>
    <dgm:cxn modelId="{08182F73-5C9C-45C8-919E-329B623F9770}" type="presOf" srcId="{D1FA20DE-71E6-47E2-B105-3B78B92D9C18}" destId="{315AEF14-673B-4960-ACD5-7FC26615E617}" srcOrd="0" destOrd="0" presId="urn:microsoft.com/office/officeart/2005/8/layout/hierarchy6"/>
    <dgm:cxn modelId="{221DF759-9899-4F46-A23D-0EA0A9697660}" type="presOf" srcId="{C0ED2C44-90AB-46A2-817F-832BD08662B5}" destId="{3FB60A78-42BC-41E9-9CC5-95850E00A7F5}" srcOrd="0" destOrd="0" presId="urn:microsoft.com/office/officeart/2005/8/layout/hierarchy6"/>
    <dgm:cxn modelId="{23F07786-29B6-423D-AEEA-400C6F51881A}" srcId="{553556FA-7DD5-4829-8778-788BC32EA0FC}" destId="{79EBB70D-1DA8-41FD-BD5F-6F84FCFE0542}" srcOrd="0" destOrd="0" parTransId="{07B8B49C-6922-4FE9-9533-979AED16BA9A}" sibTransId="{A2F359D4-0B49-4BEE-BFBA-A29F37CB767B}"/>
    <dgm:cxn modelId="{D19E708E-8D76-4582-8AC1-A28045FDB40E}" srcId="{2339BD65-FC9B-4938-B7D5-35F34C04D9D4}" destId="{078F5F79-31F8-43C1-AEE3-8B428FB7C2C1}" srcOrd="0" destOrd="0" parTransId="{5E5C8238-0915-4A69-8314-E45A3B22B5A8}" sibTransId="{017DE260-D7EF-4F10-A47C-FE1215B20A4B}"/>
    <dgm:cxn modelId="{8119B58F-501A-429D-81CC-F0C9EBAE2633}" srcId="{CB75A979-29C0-472C-A352-860EDD447E44}" destId="{80FC472D-ECF1-43E2-A61F-A7316F7241DE}" srcOrd="0" destOrd="0" parTransId="{C0ED2C44-90AB-46A2-817F-832BD08662B5}" sibTransId="{36CA71D5-2249-434D-854F-D8CFB69D7823}"/>
    <dgm:cxn modelId="{3A5C609F-CA3D-4643-AFF8-BDFCC600F678}" type="presOf" srcId="{553556FA-7DD5-4829-8778-788BC32EA0FC}" destId="{1CBED21A-CDF3-4E47-940A-08B79586A45B}" srcOrd="0" destOrd="0" presId="urn:microsoft.com/office/officeart/2005/8/layout/hierarchy6"/>
    <dgm:cxn modelId="{BC34849F-E7AC-442B-B660-F28A3F7A3B83}" type="presOf" srcId="{42787915-AA1A-49F4-8DFE-F86854F9AB78}" destId="{22D8266B-5C52-4AA9-B2F1-5F6CD876B3E7}" srcOrd="0" destOrd="0" presId="urn:microsoft.com/office/officeart/2005/8/layout/hierarchy6"/>
    <dgm:cxn modelId="{8E88B8A2-DAAA-49AC-B826-E5D83F3EFF87}" type="presOf" srcId="{79EBB70D-1DA8-41FD-BD5F-6F84FCFE0542}" destId="{3764288F-0209-4AA2-A49C-959A2D391674}" srcOrd="0" destOrd="0" presId="urn:microsoft.com/office/officeart/2005/8/layout/hierarchy6"/>
    <dgm:cxn modelId="{483365A8-98F6-4A49-BF8E-27CCDB6821EC}" type="presOf" srcId="{5A2657C0-C560-4D8B-96D2-97EF60F32C90}" destId="{00112CA2-718E-4D79-B826-B342B689B3B8}" srcOrd="0" destOrd="0" presId="urn:microsoft.com/office/officeart/2005/8/layout/hierarchy6"/>
    <dgm:cxn modelId="{C9F89BB3-0F4E-40C7-B846-3BCD868C8842}" type="presOf" srcId="{C1606CDB-9455-48DA-9F0F-094A522CF2C1}" destId="{B59A3A3F-24F0-486E-88C5-F15F710DB005}" srcOrd="0" destOrd="0" presId="urn:microsoft.com/office/officeart/2005/8/layout/hierarchy6"/>
    <dgm:cxn modelId="{C0654CB4-E0DD-4FE1-AE5D-E6E2288A374F}" type="presOf" srcId="{F603A526-1036-497E-9AC4-14B79CD7035F}" destId="{312E8E83-2B95-4ED4-A612-1C56A042F57E}" srcOrd="0" destOrd="0" presId="urn:microsoft.com/office/officeart/2005/8/layout/hierarchy6"/>
    <dgm:cxn modelId="{32D260B8-EAB9-4028-8892-D3691C93AEB2}" type="presOf" srcId="{07B8B49C-6922-4FE9-9533-979AED16BA9A}" destId="{CE7CB2F9-2714-4D2A-AC10-0124441E18ED}" srcOrd="0" destOrd="0" presId="urn:microsoft.com/office/officeart/2005/8/layout/hierarchy6"/>
    <dgm:cxn modelId="{7EB8C9C8-CA17-4758-9541-4B814ECB5F9A}" type="presOf" srcId="{1BB4DACE-2E36-4B09-B811-0F544E8DAAF2}" destId="{4C1A5108-D78D-40D8-AEF8-EF28413B1ADE}" srcOrd="0" destOrd="0" presId="urn:microsoft.com/office/officeart/2005/8/layout/hierarchy6"/>
    <dgm:cxn modelId="{569F4CD0-4B5E-41AB-B27B-346D8EB0D502}" srcId="{078F5F79-31F8-43C1-AEE3-8B428FB7C2C1}" destId="{34C1534E-A56C-43CF-9F8A-DCF7CFCC4AE3}" srcOrd="1" destOrd="0" parTransId="{C1606CDB-9455-48DA-9F0F-094A522CF2C1}" sibTransId="{9F305DA5-5A90-4FFF-8FF1-F0A7FE0F6AAE}"/>
    <dgm:cxn modelId="{80B5CAE6-36A2-41FA-BA4E-0699527D1C55}" srcId="{078F5F79-31F8-43C1-AEE3-8B428FB7C2C1}" destId="{CB75A979-29C0-472C-A352-860EDD447E44}" srcOrd="3" destOrd="0" parTransId="{5A2657C0-C560-4D8B-96D2-97EF60F32C90}" sibTransId="{477345D3-378D-4869-A810-C2D566BE5F0F}"/>
    <dgm:cxn modelId="{433945F1-99AC-4EFC-8FCC-5B8440294040}" srcId="{078F5F79-31F8-43C1-AEE3-8B428FB7C2C1}" destId="{315F4A02-EA4F-4B94-92D3-87AAFF1E48EF}" srcOrd="2" destOrd="0" parTransId="{F603A526-1036-497E-9AC4-14B79CD7035F}" sibTransId="{06CDD78B-AAF8-4C53-B6CF-4CCB45D702E9}"/>
    <dgm:cxn modelId="{229E6BFF-2ACF-403B-A1A0-26A1A2A4800F}" type="presOf" srcId="{CB75A979-29C0-472C-A352-860EDD447E44}" destId="{F8B98252-57DE-4BDF-AE22-DFD1C9AC96AD}" srcOrd="0" destOrd="0" presId="urn:microsoft.com/office/officeart/2005/8/layout/hierarchy6"/>
    <dgm:cxn modelId="{F20EE9AF-FB9F-45BB-B5D1-91E88C96E677}" type="presParOf" srcId="{081E47B6-AA1C-488B-998D-905708997021}" destId="{6DEE16D1-5F55-414A-A80F-9FD643DE8C8A}" srcOrd="0" destOrd="0" presId="urn:microsoft.com/office/officeart/2005/8/layout/hierarchy6"/>
    <dgm:cxn modelId="{F359F088-7E63-42D6-9EBC-989D2B7595EA}" type="presParOf" srcId="{6DEE16D1-5F55-414A-A80F-9FD643DE8C8A}" destId="{107B456C-4970-49C8-8835-E94843BC873A}" srcOrd="0" destOrd="0" presId="urn:microsoft.com/office/officeart/2005/8/layout/hierarchy6"/>
    <dgm:cxn modelId="{F3E87932-BE00-4608-9B4C-348D3D79E5D2}" type="presParOf" srcId="{107B456C-4970-49C8-8835-E94843BC873A}" destId="{964300EE-21E7-40AC-9A6C-C3BC5F45A6A1}" srcOrd="0" destOrd="0" presId="urn:microsoft.com/office/officeart/2005/8/layout/hierarchy6"/>
    <dgm:cxn modelId="{3DBC1C3C-CB7A-4643-83A0-3C84DF16012C}" type="presParOf" srcId="{964300EE-21E7-40AC-9A6C-C3BC5F45A6A1}" destId="{7438FEF6-B8B8-4A57-8710-0D3C4D95AA49}" srcOrd="0" destOrd="0" presId="urn:microsoft.com/office/officeart/2005/8/layout/hierarchy6"/>
    <dgm:cxn modelId="{A1A73A8F-6028-4392-B83F-634D749276BC}" type="presParOf" srcId="{964300EE-21E7-40AC-9A6C-C3BC5F45A6A1}" destId="{F0C6E747-129A-4149-A044-0C24EEC8C4AF}" srcOrd="1" destOrd="0" presId="urn:microsoft.com/office/officeart/2005/8/layout/hierarchy6"/>
    <dgm:cxn modelId="{D338CD18-C08C-41AB-8D70-D6BFB2670E5A}" type="presParOf" srcId="{F0C6E747-129A-4149-A044-0C24EEC8C4AF}" destId="{22D8266B-5C52-4AA9-B2F1-5F6CD876B3E7}" srcOrd="0" destOrd="0" presId="urn:microsoft.com/office/officeart/2005/8/layout/hierarchy6"/>
    <dgm:cxn modelId="{E72DB51D-C989-4AC3-9222-0B1F6D9277E0}" type="presParOf" srcId="{F0C6E747-129A-4149-A044-0C24EEC8C4AF}" destId="{C539C7AA-678A-4A13-97FF-8E78DD33997F}" srcOrd="1" destOrd="0" presId="urn:microsoft.com/office/officeart/2005/8/layout/hierarchy6"/>
    <dgm:cxn modelId="{57E128DE-5C1A-48B1-BDC4-AA3A8C228687}" type="presParOf" srcId="{C539C7AA-678A-4A13-97FF-8E78DD33997F}" destId="{1CBED21A-CDF3-4E47-940A-08B79586A45B}" srcOrd="0" destOrd="0" presId="urn:microsoft.com/office/officeart/2005/8/layout/hierarchy6"/>
    <dgm:cxn modelId="{00F1AAFB-F011-4A06-B282-DC4CBAA6DF15}" type="presParOf" srcId="{C539C7AA-678A-4A13-97FF-8E78DD33997F}" destId="{F15B4020-EF2E-4EBD-A222-77537E34A08D}" srcOrd="1" destOrd="0" presId="urn:microsoft.com/office/officeart/2005/8/layout/hierarchy6"/>
    <dgm:cxn modelId="{60E00B66-BB78-4BDE-BA6E-C6A482ECC0A0}" type="presParOf" srcId="{F15B4020-EF2E-4EBD-A222-77537E34A08D}" destId="{CE7CB2F9-2714-4D2A-AC10-0124441E18ED}" srcOrd="0" destOrd="0" presId="urn:microsoft.com/office/officeart/2005/8/layout/hierarchy6"/>
    <dgm:cxn modelId="{360F5DE2-4D0F-4574-811C-81DFED85D3D3}" type="presParOf" srcId="{F15B4020-EF2E-4EBD-A222-77537E34A08D}" destId="{7AECB7A7-2413-492F-9E81-1ED55E5DAD51}" srcOrd="1" destOrd="0" presId="urn:microsoft.com/office/officeart/2005/8/layout/hierarchy6"/>
    <dgm:cxn modelId="{99E0A315-A4FB-463B-8196-A7423B4CCE78}" type="presParOf" srcId="{7AECB7A7-2413-492F-9E81-1ED55E5DAD51}" destId="{3764288F-0209-4AA2-A49C-959A2D391674}" srcOrd="0" destOrd="0" presId="urn:microsoft.com/office/officeart/2005/8/layout/hierarchy6"/>
    <dgm:cxn modelId="{D2DA621A-19FC-4420-AD2E-8C0FD263C7AE}" type="presParOf" srcId="{7AECB7A7-2413-492F-9E81-1ED55E5DAD51}" destId="{CAC20F28-1EC2-44FD-BE6B-CC3E2059DECC}" srcOrd="1" destOrd="0" presId="urn:microsoft.com/office/officeart/2005/8/layout/hierarchy6"/>
    <dgm:cxn modelId="{CFC5B24D-6FE2-4B95-BEF8-AA3EFC4FFF38}" type="presParOf" srcId="{F0C6E747-129A-4149-A044-0C24EEC8C4AF}" destId="{B59A3A3F-24F0-486E-88C5-F15F710DB005}" srcOrd="2" destOrd="0" presId="urn:microsoft.com/office/officeart/2005/8/layout/hierarchy6"/>
    <dgm:cxn modelId="{E80D6EED-6D7C-4324-964C-D7EF1D7F9DB5}" type="presParOf" srcId="{F0C6E747-129A-4149-A044-0C24EEC8C4AF}" destId="{0921C088-4F40-4461-AE86-001A1662C7D4}" srcOrd="3" destOrd="0" presId="urn:microsoft.com/office/officeart/2005/8/layout/hierarchy6"/>
    <dgm:cxn modelId="{89C81F24-2688-4B4B-807D-39D96AE9741A}" type="presParOf" srcId="{0921C088-4F40-4461-AE86-001A1662C7D4}" destId="{DCA2945B-6FA4-434B-935F-73B99F48D4B5}" srcOrd="0" destOrd="0" presId="urn:microsoft.com/office/officeart/2005/8/layout/hierarchy6"/>
    <dgm:cxn modelId="{32EB08EE-258C-466E-AAC3-A5508873E936}" type="presParOf" srcId="{0921C088-4F40-4461-AE86-001A1662C7D4}" destId="{B38FE2EE-CA94-4EF4-8B7B-D869E50A4D70}" srcOrd="1" destOrd="0" presId="urn:microsoft.com/office/officeart/2005/8/layout/hierarchy6"/>
    <dgm:cxn modelId="{EF2242B0-B1D3-4602-B3F1-0A0CE42966C1}" type="presParOf" srcId="{B38FE2EE-CA94-4EF4-8B7B-D869E50A4D70}" destId="{5CBF1F40-5D9E-4AD8-96B7-08363C7ACA32}" srcOrd="0" destOrd="0" presId="urn:microsoft.com/office/officeart/2005/8/layout/hierarchy6"/>
    <dgm:cxn modelId="{98FDCBC8-46AB-4EEF-B85F-CF1F1D2F0EE9}" type="presParOf" srcId="{B38FE2EE-CA94-4EF4-8B7B-D869E50A4D70}" destId="{6CE02681-C80A-4C4F-8F14-84EACD2EED95}" srcOrd="1" destOrd="0" presId="urn:microsoft.com/office/officeart/2005/8/layout/hierarchy6"/>
    <dgm:cxn modelId="{BE0DF97B-7A71-4299-BA56-2E3A913D8015}" type="presParOf" srcId="{6CE02681-C80A-4C4F-8F14-84EACD2EED95}" destId="{315AEF14-673B-4960-ACD5-7FC26615E617}" srcOrd="0" destOrd="0" presId="urn:microsoft.com/office/officeart/2005/8/layout/hierarchy6"/>
    <dgm:cxn modelId="{0B65E500-ABFE-4E72-9737-CB2E1731D4F7}" type="presParOf" srcId="{6CE02681-C80A-4C4F-8F14-84EACD2EED95}" destId="{70E0693D-CA90-40B3-8A34-5997B47C6B7B}" srcOrd="1" destOrd="0" presId="urn:microsoft.com/office/officeart/2005/8/layout/hierarchy6"/>
    <dgm:cxn modelId="{BE36CFB6-1582-4BF7-B74E-AD264AFD1AF0}" type="presParOf" srcId="{F0C6E747-129A-4149-A044-0C24EEC8C4AF}" destId="{312E8E83-2B95-4ED4-A612-1C56A042F57E}" srcOrd="4" destOrd="0" presId="urn:microsoft.com/office/officeart/2005/8/layout/hierarchy6"/>
    <dgm:cxn modelId="{CD63C5E0-F2D2-4577-ACE0-6F9ADC5DE3B9}" type="presParOf" srcId="{F0C6E747-129A-4149-A044-0C24EEC8C4AF}" destId="{3F77C015-CBDA-4956-8572-4B7FCA9F4C0E}" srcOrd="5" destOrd="0" presId="urn:microsoft.com/office/officeart/2005/8/layout/hierarchy6"/>
    <dgm:cxn modelId="{80AF83A8-6B53-4DEF-AAD8-2BB651F6C504}" type="presParOf" srcId="{3F77C015-CBDA-4956-8572-4B7FCA9F4C0E}" destId="{9F1CD014-748A-4EA0-8AF6-2CDAC2CCCF8E}" srcOrd="0" destOrd="0" presId="urn:microsoft.com/office/officeart/2005/8/layout/hierarchy6"/>
    <dgm:cxn modelId="{E8662D88-97D8-450D-962F-A65524F80296}" type="presParOf" srcId="{3F77C015-CBDA-4956-8572-4B7FCA9F4C0E}" destId="{4E09D543-CAD6-4F12-9D8A-814A633F9811}" srcOrd="1" destOrd="0" presId="urn:microsoft.com/office/officeart/2005/8/layout/hierarchy6"/>
    <dgm:cxn modelId="{5AD88687-AA34-4F0D-BC5C-8AFD2B9AEC52}" type="presParOf" srcId="{4E09D543-CAD6-4F12-9D8A-814A633F9811}" destId="{4C1A5108-D78D-40D8-AEF8-EF28413B1ADE}" srcOrd="0" destOrd="0" presId="urn:microsoft.com/office/officeart/2005/8/layout/hierarchy6"/>
    <dgm:cxn modelId="{15F9B298-DA08-47FD-88D8-B5C1D6065B75}" type="presParOf" srcId="{4E09D543-CAD6-4F12-9D8A-814A633F9811}" destId="{E50DCDF8-AF4F-48D3-8F3D-75F415CD0E84}" srcOrd="1" destOrd="0" presId="urn:microsoft.com/office/officeart/2005/8/layout/hierarchy6"/>
    <dgm:cxn modelId="{E98E9123-6214-483E-A2CD-E3DE71796F98}" type="presParOf" srcId="{E50DCDF8-AF4F-48D3-8F3D-75F415CD0E84}" destId="{56BD69D6-01F1-410D-B732-50CCFA5D0974}" srcOrd="0" destOrd="0" presId="urn:microsoft.com/office/officeart/2005/8/layout/hierarchy6"/>
    <dgm:cxn modelId="{375696D9-1551-4469-AD73-B29E3CD7CA58}" type="presParOf" srcId="{E50DCDF8-AF4F-48D3-8F3D-75F415CD0E84}" destId="{4FE391B5-B5C9-48AD-A005-60DC75B27263}" srcOrd="1" destOrd="0" presId="urn:microsoft.com/office/officeart/2005/8/layout/hierarchy6"/>
    <dgm:cxn modelId="{8C2181BD-FF03-4BC4-B62C-FC99FECD0112}" type="presParOf" srcId="{F0C6E747-129A-4149-A044-0C24EEC8C4AF}" destId="{00112CA2-718E-4D79-B826-B342B689B3B8}" srcOrd="6" destOrd="0" presId="urn:microsoft.com/office/officeart/2005/8/layout/hierarchy6"/>
    <dgm:cxn modelId="{56C43A38-DC00-4E05-A19C-D25772F6CDD0}" type="presParOf" srcId="{F0C6E747-129A-4149-A044-0C24EEC8C4AF}" destId="{63D36124-B254-4A8D-B586-B22940FACEED}" srcOrd="7" destOrd="0" presId="urn:microsoft.com/office/officeart/2005/8/layout/hierarchy6"/>
    <dgm:cxn modelId="{C066EB6E-DD8B-4A11-9562-0D2CCCA2A24C}" type="presParOf" srcId="{63D36124-B254-4A8D-B586-B22940FACEED}" destId="{F8B98252-57DE-4BDF-AE22-DFD1C9AC96AD}" srcOrd="0" destOrd="0" presId="urn:microsoft.com/office/officeart/2005/8/layout/hierarchy6"/>
    <dgm:cxn modelId="{D7A73F92-F3A8-486A-A4F7-AE7C7837312F}" type="presParOf" srcId="{63D36124-B254-4A8D-B586-B22940FACEED}" destId="{B7ADCA3F-6C2A-4A64-9389-E7814B9BF5B1}" srcOrd="1" destOrd="0" presId="urn:microsoft.com/office/officeart/2005/8/layout/hierarchy6"/>
    <dgm:cxn modelId="{674FE94C-E374-4729-B83F-3CE6E3AF364A}" type="presParOf" srcId="{B7ADCA3F-6C2A-4A64-9389-E7814B9BF5B1}" destId="{3FB60A78-42BC-41E9-9CC5-95850E00A7F5}" srcOrd="0" destOrd="0" presId="urn:microsoft.com/office/officeart/2005/8/layout/hierarchy6"/>
    <dgm:cxn modelId="{41D13F23-60BC-45B6-9CDD-A7302289911A}" type="presParOf" srcId="{B7ADCA3F-6C2A-4A64-9389-E7814B9BF5B1}" destId="{1956FCC9-6141-4159-BF23-D08BD37A9DDC}" srcOrd="1" destOrd="0" presId="urn:microsoft.com/office/officeart/2005/8/layout/hierarchy6"/>
    <dgm:cxn modelId="{DF5B5BFA-27DB-4A87-8ACD-2E1A350DD822}" type="presParOf" srcId="{1956FCC9-6141-4159-BF23-D08BD37A9DDC}" destId="{8A5FD597-B97F-4A59-871E-1BB2DA1BAED2}" srcOrd="0" destOrd="0" presId="urn:microsoft.com/office/officeart/2005/8/layout/hierarchy6"/>
    <dgm:cxn modelId="{F58CE74E-5652-4B04-A32E-4DE590F2E318}" type="presParOf" srcId="{1956FCC9-6141-4159-BF23-D08BD37A9DDC}" destId="{E7E4F3CE-FE8A-4DBC-A8EA-ED7718E1D2E5}" srcOrd="1" destOrd="0" presId="urn:microsoft.com/office/officeart/2005/8/layout/hierarchy6"/>
    <dgm:cxn modelId="{7170AA25-A400-461F-9E6F-38506932250B}" type="presParOf" srcId="{081E47B6-AA1C-488B-998D-905708997021}" destId="{6809CF1D-26CA-4B06-96AA-8B08732AC69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8FEF6-B8B8-4A57-8710-0D3C4D95AA49}">
      <dsp:nvSpPr>
        <dsp:cNvPr id="0" name=""/>
        <dsp:cNvSpPr/>
      </dsp:nvSpPr>
      <dsp:spPr>
        <a:xfrm>
          <a:off x="2120672" y="624193"/>
          <a:ext cx="814798" cy="54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Construction Manager</a:t>
          </a:r>
          <a:endParaRPr lang="en-US" sz="900" kern="1200"/>
        </a:p>
      </dsp:txBody>
      <dsp:txXfrm>
        <a:off x="2136582" y="640103"/>
        <a:ext cx="782978" cy="511379"/>
      </dsp:txXfrm>
    </dsp:sp>
    <dsp:sp modelId="{22D8266B-5C52-4AA9-B2F1-5F6CD876B3E7}">
      <dsp:nvSpPr>
        <dsp:cNvPr id="0" name=""/>
        <dsp:cNvSpPr/>
      </dsp:nvSpPr>
      <dsp:spPr>
        <a:xfrm>
          <a:off x="1468833" y="1167392"/>
          <a:ext cx="1059238" cy="217279"/>
        </a:xfrm>
        <a:custGeom>
          <a:avLst/>
          <a:gdLst/>
          <a:ahLst/>
          <a:cxnLst/>
          <a:rect l="0" t="0" r="0" b="0"/>
          <a:pathLst>
            <a:path>
              <a:moveTo>
                <a:pt x="1059238" y="0"/>
              </a:moveTo>
              <a:lnTo>
                <a:pt x="1059238" y="108639"/>
              </a:lnTo>
              <a:lnTo>
                <a:pt x="0" y="108639"/>
              </a:lnTo>
              <a:lnTo>
                <a:pt x="0" y="217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ED21A-CDF3-4E47-940A-08B79586A45B}">
      <dsp:nvSpPr>
        <dsp:cNvPr id="0" name=""/>
        <dsp:cNvSpPr/>
      </dsp:nvSpPr>
      <dsp:spPr>
        <a:xfrm>
          <a:off x="1061434" y="1384672"/>
          <a:ext cx="814798" cy="54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Field Representative</a:t>
          </a:r>
          <a:endParaRPr lang="en-US" sz="900" kern="1200"/>
        </a:p>
      </dsp:txBody>
      <dsp:txXfrm>
        <a:off x="1077344" y="1400582"/>
        <a:ext cx="782978" cy="511379"/>
      </dsp:txXfrm>
    </dsp:sp>
    <dsp:sp modelId="{CE7CB2F9-2714-4D2A-AC10-0124441E18ED}">
      <dsp:nvSpPr>
        <dsp:cNvPr id="0" name=""/>
        <dsp:cNvSpPr/>
      </dsp:nvSpPr>
      <dsp:spPr>
        <a:xfrm>
          <a:off x="409595" y="1927871"/>
          <a:ext cx="1059238" cy="217279"/>
        </a:xfrm>
        <a:custGeom>
          <a:avLst/>
          <a:gdLst/>
          <a:ahLst/>
          <a:cxnLst/>
          <a:rect l="0" t="0" r="0" b="0"/>
          <a:pathLst>
            <a:path>
              <a:moveTo>
                <a:pt x="1059238" y="0"/>
              </a:moveTo>
              <a:lnTo>
                <a:pt x="1059238" y="108639"/>
              </a:lnTo>
              <a:lnTo>
                <a:pt x="0" y="108639"/>
              </a:lnTo>
              <a:lnTo>
                <a:pt x="0" y="217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4288F-0209-4AA2-A49C-959A2D391674}">
      <dsp:nvSpPr>
        <dsp:cNvPr id="0" name=""/>
        <dsp:cNvSpPr/>
      </dsp:nvSpPr>
      <dsp:spPr>
        <a:xfrm>
          <a:off x="2195" y="2145151"/>
          <a:ext cx="814798" cy="54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Project 1</a:t>
          </a:r>
          <a:endParaRPr lang="en-US" sz="900" kern="1200"/>
        </a:p>
      </dsp:txBody>
      <dsp:txXfrm>
        <a:off x="18105" y="2161061"/>
        <a:ext cx="782978" cy="511379"/>
      </dsp:txXfrm>
    </dsp:sp>
    <dsp:sp modelId="{D8CCCDB5-EAF3-4899-B0EA-A4EC41574E00}">
      <dsp:nvSpPr>
        <dsp:cNvPr id="0" name=""/>
        <dsp:cNvSpPr/>
      </dsp:nvSpPr>
      <dsp:spPr>
        <a:xfrm>
          <a:off x="1423113" y="1927871"/>
          <a:ext cx="91440" cy="2172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A6F45-F415-4159-88F4-15EBFCAAF66D}">
      <dsp:nvSpPr>
        <dsp:cNvPr id="0" name=""/>
        <dsp:cNvSpPr/>
      </dsp:nvSpPr>
      <dsp:spPr>
        <a:xfrm>
          <a:off x="1061434" y="2145151"/>
          <a:ext cx="814798" cy="54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Project 2</a:t>
          </a:r>
          <a:endParaRPr lang="en-US" sz="900" kern="1200"/>
        </a:p>
      </dsp:txBody>
      <dsp:txXfrm>
        <a:off x="1077344" y="2161061"/>
        <a:ext cx="782978" cy="511379"/>
      </dsp:txXfrm>
    </dsp:sp>
    <dsp:sp modelId="{580B02EB-F264-42DA-BC37-C3E5BE543C14}">
      <dsp:nvSpPr>
        <dsp:cNvPr id="0" name=""/>
        <dsp:cNvSpPr/>
      </dsp:nvSpPr>
      <dsp:spPr>
        <a:xfrm>
          <a:off x="1468833" y="1927871"/>
          <a:ext cx="1059238" cy="217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39"/>
              </a:lnTo>
              <a:lnTo>
                <a:pt x="1059238" y="108639"/>
              </a:lnTo>
              <a:lnTo>
                <a:pt x="1059238" y="217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3DAB2-6959-4B99-8D74-F8A85E2A0140}">
      <dsp:nvSpPr>
        <dsp:cNvPr id="0" name=""/>
        <dsp:cNvSpPr/>
      </dsp:nvSpPr>
      <dsp:spPr>
        <a:xfrm>
          <a:off x="2120672" y="2145151"/>
          <a:ext cx="814798" cy="54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Project 3</a:t>
          </a:r>
        </a:p>
      </dsp:txBody>
      <dsp:txXfrm>
        <a:off x="2136582" y="2161061"/>
        <a:ext cx="782978" cy="511379"/>
      </dsp:txXfrm>
    </dsp:sp>
    <dsp:sp modelId="{D78332A7-EE32-4C4C-B6F7-E6106584DE00}">
      <dsp:nvSpPr>
        <dsp:cNvPr id="0" name=""/>
        <dsp:cNvSpPr/>
      </dsp:nvSpPr>
      <dsp:spPr>
        <a:xfrm>
          <a:off x="2528072" y="1167392"/>
          <a:ext cx="1059238" cy="217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39"/>
              </a:lnTo>
              <a:lnTo>
                <a:pt x="1059238" y="108639"/>
              </a:lnTo>
              <a:lnTo>
                <a:pt x="1059238" y="217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1B09D-2329-483C-889F-9B86BB2BF681}">
      <dsp:nvSpPr>
        <dsp:cNvPr id="0" name=""/>
        <dsp:cNvSpPr/>
      </dsp:nvSpPr>
      <dsp:spPr>
        <a:xfrm>
          <a:off x="3179911" y="1384672"/>
          <a:ext cx="814798" cy="54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Field Representative</a:t>
          </a:r>
        </a:p>
      </dsp:txBody>
      <dsp:txXfrm>
        <a:off x="3195821" y="1400582"/>
        <a:ext cx="782978" cy="511379"/>
      </dsp:txXfrm>
    </dsp:sp>
    <dsp:sp modelId="{9FA0B3D1-180B-4CB0-80F2-7BA57AB19C66}">
      <dsp:nvSpPr>
        <dsp:cNvPr id="0" name=""/>
        <dsp:cNvSpPr/>
      </dsp:nvSpPr>
      <dsp:spPr>
        <a:xfrm>
          <a:off x="3541590" y="1927871"/>
          <a:ext cx="91440" cy="2172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540B4-31E1-43C1-9C05-B5012E038467}">
      <dsp:nvSpPr>
        <dsp:cNvPr id="0" name=""/>
        <dsp:cNvSpPr/>
      </dsp:nvSpPr>
      <dsp:spPr>
        <a:xfrm>
          <a:off x="3179911" y="2145151"/>
          <a:ext cx="814798" cy="54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alibri Light" panose="020F0302020204030204"/>
            </a:rPr>
            <a:t>Project 1</a:t>
          </a:r>
        </a:p>
      </dsp:txBody>
      <dsp:txXfrm>
        <a:off x="3195821" y="2161061"/>
        <a:ext cx="782978" cy="511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8FEF6-B8B8-4A57-8710-0D3C4D95AA49}">
      <dsp:nvSpPr>
        <dsp:cNvPr id="0" name=""/>
        <dsp:cNvSpPr/>
      </dsp:nvSpPr>
      <dsp:spPr>
        <a:xfrm>
          <a:off x="1413633" y="1055582"/>
          <a:ext cx="723940" cy="48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Calibri Light" panose="020F0302020204030204"/>
            </a:rPr>
            <a:t>Construction Manager</a:t>
          </a:r>
          <a:endParaRPr lang="en-US" sz="800" kern="1200"/>
        </a:p>
      </dsp:txBody>
      <dsp:txXfrm>
        <a:off x="1427769" y="1069718"/>
        <a:ext cx="695668" cy="454354"/>
      </dsp:txXfrm>
    </dsp:sp>
    <dsp:sp modelId="{22D8266B-5C52-4AA9-B2F1-5F6CD876B3E7}">
      <dsp:nvSpPr>
        <dsp:cNvPr id="0" name=""/>
        <dsp:cNvSpPr/>
      </dsp:nvSpPr>
      <dsp:spPr>
        <a:xfrm>
          <a:off x="363920" y="1538209"/>
          <a:ext cx="1411683" cy="193050"/>
        </a:xfrm>
        <a:custGeom>
          <a:avLst/>
          <a:gdLst/>
          <a:ahLst/>
          <a:cxnLst/>
          <a:rect l="0" t="0" r="0" b="0"/>
          <a:pathLst>
            <a:path>
              <a:moveTo>
                <a:pt x="1411683" y="0"/>
              </a:moveTo>
              <a:lnTo>
                <a:pt x="1411683" y="96525"/>
              </a:lnTo>
              <a:lnTo>
                <a:pt x="0" y="96525"/>
              </a:lnTo>
              <a:lnTo>
                <a:pt x="0" y="1930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ED21A-CDF3-4E47-940A-08B79586A45B}">
      <dsp:nvSpPr>
        <dsp:cNvPr id="0" name=""/>
        <dsp:cNvSpPr/>
      </dsp:nvSpPr>
      <dsp:spPr>
        <a:xfrm>
          <a:off x="1950" y="1731260"/>
          <a:ext cx="723940" cy="48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Calibri Light" panose="020F0302020204030204"/>
            </a:rPr>
            <a:t>Field Representative</a:t>
          </a:r>
          <a:endParaRPr lang="en-US" sz="800" kern="1200"/>
        </a:p>
      </dsp:txBody>
      <dsp:txXfrm>
        <a:off x="16086" y="1745396"/>
        <a:ext cx="695668" cy="454354"/>
      </dsp:txXfrm>
    </dsp:sp>
    <dsp:sp modelId="{CE7CB2F9-2714-4D2A-AC10-0124441E18ED}">
      <dsp:nvSpPr>
        <dsp:cNvPr id="0" name=""/>
        <dsp:cNvSpPr/>
      </dsp:nvSpPr>
      <dsp:spPr>
        <a:xfrm>
          <a:off x="318200" y="2213886"/>
          <a:ext cx="91440" cy="1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4288F-0209-4AA2-A49C-959A2D391674}">
      <dsp:nvSpPr>
        <dsp:cNvPr id="0" name=""/>
        <dsp:cNvSpPr/>
      </dsp:nvSpPr>
      <dsp:spPr>
        <a:xfrm>
          <a:off x="1950" y="2406937"/>
          <a:ext cx="723940" cy="48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Calibri Light" panose="020F0302020204030204"/>
            </a:rPr>
            <a:t>Project 1</a:t>
          </a:r>
          <a:endParaRPr lang="en-US" sz="800" kern="1200"/>
        </a:p>
      </dsp:txBody>
      <dsp:txXfrm>
        <a:off x="16086" y="2421073"/>
        <a:ext cx="695668" cy="454354"/>
      </dsp:txXfrm>
    </dsp:sp>
    <dsp:sp modelId="{B59A3A3F-24F0-486E-88C5-F15F710DB005}">
      <dsp:nvSpPr>
        <dsp:cNvPr id="0" name=""/>
        <dsp:cNvSpPr/>
      </dsp:nvSpPr>
      <dsp:spPr>
        <a:xfrm>
          <a:off x="1305042" y="1538209"/>
          <a:ext cx="470561" cy="193050"/>
        </a:xfrm>
        <a:custGeom>
          <a:avLst/>
          <a:gdLst/>
          <a:ahLst/>
          <a:cxnLst/>
          <a:rect l="0" t="0" r="0" b="0"/>
          <a:pathLst>
            <a:path>
              <a:moveTo>
                <a:pt x="470561" y="0"/>
              </a:moveTo>
              <a:lnTo>
                <a:pt x="470561" y="96525"/>
              </a:lnTo>
              <a:lnTo>
                <a:pt x="0" y="96525"/>
              </a:lnTo>
              <a:lnTo>
                <a:pt x="0" y="1930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2945B-6FA4-434B-935F-73B99F48D4B5}">
      <dsp:nvSpPr>
        <dsp:cNvPr id="0" name=""/>
        <dsp:cNvSpPr/>
      </dsp:nvSpPr>
      <dsp:spPr>
        <a:xfrm>
          <a:off x="943072" y="1731260"/>
          <a:ext cx="723940" cy="48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Calibri Light" panose="020F0302020204030204"/>
            </a:rPr>
            <a:t>Field Representative</a:t>
          </a:r>
          <a:endParaRPr lang="en-US" sz="800" kern="1200"/>
        </a:p>
      </dsp:txBody>
      <dsp:txXfrm>
        <a:off x="957208" y="1745396"/>
        <a:ext cx="695668" cy="454354"/>
      </dsp:txXfrm>
    </dsp:sp>
    <dsp:sp modelId="{5CBF1F40-5D9E-4AD8-96B7-08363C7ACA32}">
      <dsp:nvSpPr>
        <dsp:cNvPr id="0" name=""/>
        <dsp:cNvSpPr/>
      </dsp:nvSpPr>
      <dsp:spPr>
        <a:xfrm>
          <a:off x="1259322" y="2213886"/>
          <a:ext cx="91440" cy="1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AEF14-673B-4960-ACD5-7FC26615E617}">
      <dsp:nvSpPr>
        <dsp:cNvPr id="0" name=""/>
        <dsp:cNvSpPr/>
      </dsp:nvSpPr>
      <dsp:spPr>
        <a:xfrm>
          <a:off x="943072" y="2406937"/>
          <a:ext cx="723940" cy="48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Calibri Light" panose="020F0302020204030204"/>
            </a:rPr>
            <a:t>Project 2</a:t>
          </a:r>
          <a:endParaRPr lang="en-US" sz="800" kern="1200"/>
        </a:p>
      </dsp:txBody>
      <dsp:txXfrm>
        <a:off x="957208" y="2421073"/>
        <a:ext cx="695668" cy="454354"/>
      </dsp:txXfrm>
    </dsp:sp>
    <dsp:sp modelId="{312E8E83-2B95-4ED4-A612-1C56A042F57E}">
      <dsp:nvSpPr>
        <dsp:cNvPr id="0" name=""/>
        <dsp:cNvSpPr/>
      </dsp:nvSpPr>
      <dsp:spPr>
        <a:xfrm>
          <a:off x="1775604" y="1538209"/>
          <a:ext cx="470561" cy="193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5"/>
              </a:lnTo>
              <a:lnTo>
                <a:pt x="470561" y="96525"/>
              </a:lnTo>
              <a:lnTo>
                <a:pt x="470561" y="1930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CD014-748A-4EA0-8AF6-2CDAC2CCCF8E}">
      <dsp:nvSpPr>
        <dsp:cNvPr id="0" name=""/>
        <dsp:cNvSpPr/>
      </dsp:nvSpPr>
      <dsp:spPr>
        <a:xfrm>
          <a:off x="1884195" y="1731260"/>
          <a:ext cx="723940" cy="48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Calibri Light" panose="020F0302020204030204"/>
            </a:rPr>
            <a:t>Field Representative</a:t>
          </a:r>
        </a:p>
      </dsp:txBody>
      <dsp:txXfrm>
        <a:off x="1898331" y="1745396"/>
        <a:ext cx="695668" cy="454354"/>
      </dsp:txXfrm>
    </dsp:sp>
    <dsp:sp modelId="{4C1A5108-D78D-40D8-AEF8-EF28413B1ADE}">
      <dsp:nvSpPr>
        <dsp:cNvPr id="0" name=""/>
        <dsp:cNvSpPr/>
      </dsp:nvSpPr>
      <dsp:spPr>
        <a:xfrm>
          <a:off x="2200445" y="2213886"/>
          <a:ext cx="91440" cy="1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D69D6-01F1-410D-B732-50CCFA5D0974}">
      <dsp:nvSpPr>
        <dsp:cNvPr id="0" name=""/>
        <dsp:cNvSpPr/>
      </dsp:nvSpPr>
      <dsp:spPr>
        <a:xfrm>
          <a:off x="1884195" y="2406937"/>
          <a:ext cx="723940" cy="48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Calibri Light" panose="020F0302020204030204"/>
            </a:rPr>
            <a:t>Project 3</a:t>
          </a:r>
          <a:endParaRPr lang="en-US" sz="800" kern="1200"/>
        </a:p>
      </dsp:txBody>
      <dsp:txXfrm>
        <a:off x="1898331" y="2421073"/>
        <a:ext cx="695668" cy="454354"/>
      </dsp:txXfrm>
    </dsp:sp>
    <dsp:sp modelId="{00112CA2-718E-4D79-B826-B342B689B3B8}">
      <dsp:nvSpPr>
        <dsp:cNvPr id="0" name=""/>
        <dsp:cNvSpPr/>
      </dsp:nvSpPr>
      <dsp:spPr>
        <a:xfrm>
          <a:off x="1775604" y="1538209"/>
          <a:ext cx="1411683" cy="193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5"/>
              </a:lnTo>
              <a:lnTo>
                <a:pt x="1411683" y="96525"/>
              </a:lnTo>
              <a:lnTo>
                <a:pt x="1411683" y="1930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98252-57DE-4BDF-AE22-DFD1C9AC96AD}">
      <dsp:nvSpPr>
        <dsp:cNvPr id="0" name=""/>
        <dsp:cNvSpPr/>
      </dsp:nvSpPr>
      <dsp:spPr>
        <a:xfrm>
          <a:off x="2825317" y="1731260"/>
          <a:ext cx="723940" cy="48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Calibri Light" panose="020F0302020204030204"/>
            </a:rPr>
            <a:t>Field Representative</a:t>
          </a:r>
        </a:p>
      </dsp:txBody>
      <dsp:txXfrm>
        <a:off x="2839453" y="1745396"/>
        <a:ext cx="695668" cy="454354"/>
      </dsp:txXfrm>
    </dsp:sp>
    <dsp:sp modelId="{3FB60A78-42BC-41E9-9CC5-95850E00A7F5}">
      <dsp:nvSpPr>
        <dsp:cNvPr id="0" name=""/>
        <dsp:cNvSpPr/>
      </dsp:nvSpPr>
      <dsp:spPr>
        <a:xfrm>
          <a:off x="3141567" y="2213886"/>
          <a:ext cx="91440" cy="1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FD597-B97F-4A59-871E-1BB2DA1BAED2}">
      <dsp:nvSpPr>
        <dsp:cNvPr id="0" name=""/>
        <dsp:cNvSpPr/>
      </dsp:nvSpPr>
      <dsp:spPr>
        <a:xfrm>
          <a:off x="2825317" y="2406937"/>
          <a:ext cx="723940" cy="48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Calibri Light" panose="020F0302020204030204"/>
            </a:rPr>
            <a:t>Project 4</a:t>
          </a:r>
        </a:p>
      </dsp:txBody>
      <dsp:txXfrm>
        <a:off x="2839453" y="2421073"/>
        <a:ext cx="695668" cy="45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6D0B-DB88-40D5-8CE2-188B0E93C22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FDE-B61F-4DA3-9046-FAAD0027F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323851"/>
            <a:ext cx="9143999" cy="58210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7887" y="4386329"/>
            <a:ext cx="9143999" cy="2471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1263" y="4018953"/>
            <a:ext cx="7772400" cy="23876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1263" y="6037221"/>
            <a:ext cx="820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1865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01FA-506F-42DD-8EDC-41B7ADD89B94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FCA2-2175-4E5C-8488-DCD849E003DF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B87A-14C9-4E70-8F39-FDC5361DB4BA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9B22-8DFD-41F2-B861-ED93BE2B82BB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308A-AC1A-4E8D-9503-6004FE66D305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D0F5-53AC-4A29-BFEA-0DAE3F2B3397}" type="datetime1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D110-B063-49E4-9CE0-A515D4F34A82}" type="datetime1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B1B8-7DA8-488E-AFE4-27C202E1A7C3}" type="datetime1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7D00-416A-4F61-9321-1A2500F06C0A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29EC-7868-4835-99E4-AA181D9756F6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536" y="6285052"/>
            <a:ext cx="9143999" cy="572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356351"/>
            <a:ext cx="1261640" cy="3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8669"/>
            <a:ext cx="7886700" cy="502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7432-EF44-44E0-A27D-DC8E639226E3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0A2-F130-4742-89EA-C23F9887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sng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6" y="-238355"/>
            <a:ext cx="9143999" cy="477286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7886" y="4325546"/>
            <a:ext cx="9143999" cy="2495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6" y="1628617"/>
            <a:ext cx="9144000" cy="261257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49928" y="3999530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Arial"/>
                <a:cs typeface="Arial"/>
              </a:rPr>
              <a:t>City Council Retreat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>
                <a:solidFill>
                  <a:schemeClr val="bg1"/>
                </a:solidFill>
                <a:latin typeface="Arial"/>
                <a:cs typeface="Arial"/>
              </a:rPr>
              <a:t>Constituency Response / </a:t>
            </a:r>
            <a:br>
              <a:rPr lang="en-US" sz="38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800">
                <a:solidFill>
                  <a:schemeClr val="bg1"/>
                </a:solidFill>
                <a:latin typeface="Arial"/>
                <a:cs typeface="Arial"/>
              </a:rPr>
              <a:t>Customer Service / RFPs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9928" y="5759715"/>
            <a:ext cx="6858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latin typeface="Arial"/>
                <a:cs typeface="Arial"/>
              </a:rPr>
              <a:t>March 22-23, 2023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308" y="135709"/>
            <a:ext cx="1453896" cy="137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2909" y="36951"/>
            <a:ext cx="1280160" cy="12801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7649" y="462113"/>
            <a:ext cx="1280160" cy="128016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0514" y="348457"/>
            <a:ext cx="1280160" cy="12801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82248" y="148107"/>
            <a:ext cx="1280160" cy="128016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439A-D097-16BE-FA81-5A26DD46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41" y="301161"/>
            <a:ext cx="7886700" cy="1464204"/>
          </a:xfrm>
        </p:spPr>
        <p:txBody>
          <a:bodyPr>
            <a:normAutofit/>
          </a:bodyPr>
          <a:lstStyle/>
          <a:p>
            <a:pPr algn="ctr"/>
            <a:r>
              <a:rPr lang="en-US" u="none" dirty="0">
                <a:latin typeface="Arial Black"/>
              </a:rPr>
              <a:t>Public Works Maintenance</a:t>
            </a:r>
            <a:endParaRPr lang="en-US" b="0" u="none" dirty="0">
              <a:latin typeface="Arial Black"/>
            </a:endParaRPr>
          </a:p>
          <a:p>
            <a:pPr algn="ctr"/>
            <a:r>
              <a:rPr lang="en-US" sz="2000" b="0" u="none" dirty="0">
                <a:latin typeface="Arial Black"/>
              </a:rPr>
              <a:t>Status of Service Requests Initiated in last 12 months</a:t>
            </a:r>
            <a:endParaRPr lang="en-US" sz="2000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0806B-68BB-9E29-7059-B6716415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1C2CDAC-AD18-B3DB-83EE-51F3A9F83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291" y="1841063"/>
            <a:ext cx="6485551" cy="4313919"/>
          </a:xfrm>
        </p:spPr>
      </p:pic>
    </p:spTree>
    <p:extLst>
      <p:ext uri="{BB962C8B-B14F-4D97-AF65-F5344CB8AC3E}">
        <p14:creationId xmlns:p14="http://schemas.microsoft.com/office/powerpoint/2010/main" val="125323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439A-D097-16BE-FA81-5A26DD46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51" y="455026"/>
            <a:ext cx="7886700" cy="1464204"/>
          </a:xfrm>
        </p:spPr>
        <p:txBody>
          <a:bodyPr>
            <a:normAutofit/>
          </a:bodyPr>
          <a:lstStyle/>
          <a:p>
            <a:pPr algn="ctr"/>
            <a:r>
              <a:rPr lang="en-US" u="none" dirty="0">
                <a:latin typeface="Arial Black"/>
              </a:rPr>
              <a:t>Public Works Maintenance</a:t>
            </a:r>
            <a:endParaRPr lang="en-US" b="0" u="none" dirty="0">
              <a:latin typeface="Arial Black"/>
            </a:endParaRPr>
          </a:p>
          <a:p>
            <a:pPr algn="ctr"/>
            <a:br>
              <a:rPr lang="en-US" dirty="0">
                <a:latin typeface="Arial Black"/>
              </a:rPr>
            </a:br>
            <a:endParaRPr lang="en-US" sz="2000" b="0" u="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0806B-68BB-9E29-7059-B6716415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1D83E38-A0E7-5E15-3E0B-4F1E7EEAD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00628"/>
            <a:ext cx="7162800" cy="4524375"/>
          </a:xfrm>
        </p:spPr>
      </p:pic>
    </p:spTree>
    <p:extLst>
      <p:ext uri="{BB962C8B-B14F-4D97-AF65-F5344CB8AC3E}">
        <p14:creationId xmlns:p14="http://schemas.microsoft.com/office/powerpoint/2010/main" val="409151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439A-D097-16BE-FA81-5A26DD46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51" y="455026"/>
            <a:ext cx="7886700" cy="1464204"/>
          </a:xfrm>
        </p:spPr>
        <p:txBody>
          <a:bodyPr>
            <a:normAutofit/>
          </a:bodyPr>
          <a:lstStyle/>
          <a:p>
            <a:pPr algn="ctr"/>
            <a:r>
              <a:rPr lang="en-US" u="none" dirty="0">
                <a:latin typeface="Arial Black"/>
              </a:rPr>
              <a:t>Public Works Maintenance</a:t>
            </a:r>
            <a:endParaRPr lang="en-US" b="0" u="none" dirty="0">
              <a:latin typeface="Arial Black"/>
            </a:endParaRPr>
          </a:p>
          <a:p>
            <a:pPr algn="ctr"/>
            <a:br>
              <a:rPr lang="en-US" dirty="0">
                <a:latin typeface="Arial Black"/>
              </a:rPr>
            </a:br>
            <a:endParaRPr lang="en-US" sz="2000" b="0" u="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0806B-68BB-9E29-7059-B6716415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551F503-9664-8C60-9B33-AA96CCD2F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244" y="1148669"/>
            <a:ext cx="5933511" cy="5028294"/>
          </a:xfrm>
        </p:spPr>
      </p:pic>
    </p:spTree>
    <p:extLst>
      <p:ext uri="{BB962C8B-B14F-4D97-AF65-F5344CB8AC3E}">
        <p14:creationId xmlns:p14="http://schemas.microsoft.com/office/powerpoint/2010/main" val="179916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7886700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u="sng">
                <a:latin typeface="Arial Black"/>
                <a:cs typeface="Arial"/>
              </a:rPr>
              <a:t>Issues</a:t>
            </a:r>
          </a:p>
          <a:p>
            <a:r>
              <a:rPr lang="en-US">
                <a:latin typeface="Arial"/>
                <a:cs typeface="Arial"/>
              </a:rPr>
              <a:t>Major construction projects cause disruptions.  What methods does/can the city use to hold vendors accountable?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7886700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State Law for Public Works Projects</a:t>
            </a:r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pPr lvl="1">
              <a:buFont typeface="Calibri" panose="020B0604020202020204" pitchFamily="34" charset="0"/>
              <a:buChar char="-"/>
            </a:pPr>
            <a:r>
              <a:rPr lang="en-US" sz="2800" dirty="0">
                <a:latin typeface="Arial"/>
                <a:cs typeface="Arial"/>
              </a:rPr>
              <a:t>Low Bid Required </a:t>
            </a:r>
            <a:endParaRPr lang="en-US" sz="2800" dirty="0"/>
          </a:p>
          <a:p>
            <a:pPr lvl="2">
              <a:buFont typeface="Calibri" panose="020B0604020202020204" pitchFamily="34" charset="0"/>
              <a:buChar char="-"/>
            </a:pPr>
            <a:r>
              <a:rPr lang="en-US" sz="2400" dirty="0">
                <a:latin typeface="Arial"/>
                <a:cs typeface="Arial"/>
              </a:rPr>
              <a:t>Public Works construction contracts &gt; $100,000 </a:t>
            </a:r>
            <a:endParaRPr lang="en-US" sz="2400" dirty="0"/>
          </a:p>
          <a:p>
            <a:pPr lvl="2">
              <a:buFont typeface="Calibri" panose="020B0604020202020204" pitchFamily="34" charset="0"/>
              <a:buChar char="-"/>
            </a:pPr>
            <a:r>
              <a:rPr lang="en-US" sz="2400" dirty="0">
                <a:latin typeface="Arial"/>
                <a:cs typeface="Arial"/>
              </a:rPr>
              <a:t>Road projects &gt;$200,000</a:t>
            </a:r>
            <a:endParaRPr lang="en-US" sz="2400" dirty="0"/>
          </a:p>
          <a:p>
            <a:pPr lvl="1">
              <a:buFont typeface="Calibri" panose="020B0604020202020204" pitchFamily="34" charset="0"/>
              <a:buChar char="-"/>
            </a:pPr>
            <a:r>
              <a:rPr lang="en-US" sz="2800" dirty="0">
                <a:latin typeface="Arial"/>
                <a:cs typeface="Arial"/>
              </a:rPr>
              <a:t>What is considered a Public Works project?  </a:t>
            </a:r>
          </a:p>
          <a:p>
            <a:pPr lvl="2">
              <a:buFont typeface="Calibri" panose="020B0604020202020204" pitchFamily="34" charset="0"/>
              <a:buChar char="-"/>
            </a:pPr>
            <a:r>
              <a:rPr lang="en-US" sz="2400" dirty="0">
                <a:latin typeface="Arial"/>
                <a:cs typeface="Arial"/>
              </a:rPr>
              <a:t>Public structures or other public improvements to real property</a:t>
            </a:r>
            <a:endParaRPr lang="en-US"/>
          </a:p>
          <a:p>
            <a:pPr lvl="1">
              <a:buFont typeface="Calibri" panose="020B0604020202020204" pitchFamily="34" charset="0"/>
              <a:buChar char="-"/>
            </a:pPr>
            <a:r>
              <a:rPr lang="en-US" sz="2800" dirty="0">
                <a:latin typeface="Arial"/>
                <a:cs typeface="Arial"/>
              </a:rPr>
              <a:t>Notable exceptions</a:t>
            </a:r>
          </a:p>
          <a:p>
            <a:pPr lvl="2">
              <a:buFont typeface="Calibri" panose="020B0604020202020204" pitchFamily="34" charset="0"/>
              <a:buChar char="-"/>
            </a:pPr>
            <a:r>
              <a:rPr lang="en-US" sz="2400" dirty="0">
                <a:latin typeface="Arial"/>
                <a:cs typeface="Arial"/>
              </a:rPr>
              <a:t>Emergencies</a:t>
            </a:r>
            <a:endParaRPr lang="en-US" dirty="0"/>
          </a:p>
          <a:p>
            <a:pPr lvl="2">
              <a:buFont typeface="Calibri" panose="020B0604020202020204" pitchFamily="34" charset="0"/>
              <a:buChar char="-"/>
            </a:pPr>
            <a:r>
              <a:rPr lang="en-US" sz="2400" dirty="0">
                <a:latin typeface="Arial"/>
                <a:cs typeface="Arial"/>
              </a:rPr>
              <a:t>Professional services such as architecture and engineering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6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7886700" cy="58128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Prequalification of Contractor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Arial"/>
                <a:cs typeface="Arial"/>
              </a:rPr>
              <a:t>O.C.G.A. 36-91-20(f)</a:t>
            </a:r>
            <a:endParaRPr lang="en-US" dirty="0"/>
          </a:p>
          <a:p>
            <a:pPr lvl="1">
              <a:buFont typeface="Calibri" panose="020B0604020202020204" pitchFamily="34" charset="0"/>
              <a:buChar char="-"/>
            </a:pPr>
            <a:r>
              <a:rPr lang="en-US" sz="2800" dirty="0">
                <a:latin typeface="Arial"/>
                <a:cs typeface="Arial"/>
              </a:rPr>
              <a:t>Criteria for prequalification must be reasonably related to the project</a:t>
            </a:r>
            <a:endParaRPr lang="en-US" sz="2800" dirty="0"/>
          </a:p>
          <a:p>
            <a:pPr lvl="1">
              <a:buFont typeface="Calibri" panose="020B0604020202020204" pitchFamily="34" charset="0"/>
              <a:buChar char="-"/>
            </a:pPr>
            <a:r>
              <a:rPr lang="en-US" sz="2800" dirty="0">
                <a:latin typeface="Arial"/>
                <a:cs typeface="Arial"/>
              </a:rPr>
              <a:t>Examples</a:t>
            </a:r>
          </a:p>
          <a:p>
            <a:pPr lvl="2">
              <a:buFont typeface="Calibri" panose="020B0604020202020204" pitchFamily="34" charset="0"/>
              <a:buChar char="-"/>
            </a:pPr>
            <a:r>
              <a:rPr lang="en-US" sz="2400" dirty="0">
                <a:latin typeface="Arial"/>
                <a:cs typeface="Arial"/>
              </a:rPr>
              <a:t>Experience with similar projects</a:t>
            </a:r>
            <a:endParaRPr lang="en-US" dirty="0"/>
          </a:p>
          <a:p>
            <a:pPr lvl="2">
              <a:buFont typeface="Calibri" panose="020B0604020202020204" pitchFamily="34" charset="0"/>
              <a:buChar char="-"/>
            </a:pPr>
            <a:r>
              <a:rPr lang="en-US" sz="2400" dirty="0">
                <a:latin typeface="Arial"/>
                <a:cs typeface="Arial"/>
              </a:rPr>
              <a:t>Licensure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Must award to responsive and responsible bidder. Examples of factors that can be considered:</a:t>
            </a:r>
            <a:endParaRPr lang="en-US">
              <a:latin typeface="Arial"/>
              <a:cs typeface="Arial"/>
            </a:endParaRPr>
          </a:p>
          <a:p>
            <a:pPr lvl="1">
              <a:buFont typeface="Calibri" panose="020B0604020202020204" pitchFamily="34" charset="0"/>
              <a:buChar char="-"/>
            </a:pPr>
            <a:r>
              <a:rPr lang="en-US" sz="2800" dirty="0">
                <a:latin typeface="Arial"/>
                <a:cs typeface="Arial"/>
              </a:rPr>
              <a:t>Experience with similar projects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sz="2800" dirty="0">
                <a:latin typeface="Arial"/>
                <a:cs typeface="Arial"/>
              </a:rPr>
              <a:t>Ability to perform within the specified schedule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en-US" sz="2800" dirty="0">
                <a:latin typeface="Arial"/>
                <a:cs typeface="Arial"/>
              </a:rPr>
              <a:t>Financial stability, bonding capacity, safety record</a:t>
            </a:r>
            <a:endParaRPr lang="en-US"/>
          </a:p>
          <a:p>
            <a:pPr marL="457200" lvl="1" indent="0">
              <a:buNone/>
            </a:pPr>
            <a:endParaRPr lang="en-US" sz="2800">
              <a:latin typeface="Arial"/>
              <a:cs typeface="Arial"/>
            </a:endParaRPr>
          </a:p>
          <a:p>
            <a:pPr lvl="1">
              <a:buFont typeface="Calibri" panose="020B0604020202020204" pitchFamily="34" charset="0"/>
              <a:buChar char="-"/>
            </a:pPr>
            <a:endParaRPr lang="en-US" sz="28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9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7886700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Alternative Delivery Methods for Construction</a:t>
            </a:r>
            <a:endParaRPr lang="en-US" dirty="0"/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776DF5A-8782-1B71-B0C0-AA8098889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13028"/>
              </p:ext>
            </p:extLst>
          </p:nvPr>
        </p:nvGraphicFramePr>
        <p:xfrm>
          <a:off x="618226" y="877018"/>
          <a:ext cx="7767253" cy="44921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79154">
                  <a:extLst>
                    <a:ext uri="{9D8B030D-6E8A-4147-A177-3AD203B41FA5}">
                      <a16:colId xmlns:a16="http://schemas.microsoft.com/office/drawing/2014/main" val="1691708720"/>
                    </a:ext>
                  </a:extLst>
                </a:gridCol>
                <a:gridCol w="3199014">
                  <a:extLst>
                    <a:ext uri="{9D8B030D-6E8A-4147-A177-3AD203B41FA5}">
                      <a16:colId xmlns:a16="http://schemas.microsoft.com/office/drawing/2014/main" val="479562905"/>
                    </a:ext>
                  </a:extLst>
                </a:gridCol>
                <a:gridCol w="2589085">
                  <a:extLst>
                    <a:ext uri="{9D8B030D-6E8A-4147-A177-3AD203B41FA5}">
                      <a16:colId xmlns:a16="http://schemas.microsoft.com/office/drawing/2014/main" val="584382661"/>
                    </a:ext>
                  </a:extLst>
                </a:gridCol>
              </a:tblGrid>
              <a:tr h="7134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/>
                        <a:t>Method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/>
                        <a:t>Disadvantages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352475"/>
                  </a:ext>
                </a:extLst>
              </a:tr>
              <a:tr h="1492687">
                <a:tc>
                  <a:txBody>
                    <a:bodyPr/>
                    <a:lstStyle/>
                    <a:p>
                      <a:r>
                        <a:rPr lang="en-US" sz="1800"/>
                        <a:t>Design-Build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/>
                        <a:t>Typically shortens timeline from design to construction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800"/>
                        <a:t>Contractor has input on design items which may affect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/>
                        <a:t>Owner relinquishes much of the control over the design and construction methods </a:t>
                      </a:r>
                      <a:endParaRPr lang="en-US" sz="1800" err="1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1800"/>
                        <a:t>Conflict of interest between owner and design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68205"/>
                  </a:ext>
                </a:extLst>
              </a:tr>
              <a:tr h="1492687">
                <a:tc>
                  <a:txBody>
                    <a:bodyPr/>
                    <a:lstStyle/>
                    <a:p>
                      <a:r>
                        <a:rPr lang="en-US" sz="1800"/>
                        <a:t>Construction Manager at Risk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Contractor has input on design items which may affect cost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1800"/>
                        <a:t>Costs tend to be higher in less competitive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8495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C0D404-DDC0-7C97-2257-5722B4C27308}"/>
              </a:ext>
            </a:extLst>
          </p:cNvPr>
          <p:cNvSpPr txBox="1"/>
          <p:nvPr/>
        </p:nvSpPr>
        <p:spPr>
          <a:xfrm>
            <a:off x="598348" y="5359328"/>
            <a:ext cx="791661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Both methods are commonly used for building construction.  More challenging to apply to transportation projects where negotiation with adjacent residents is necessary and utilities impact design and construction.</a:t>
            </a:r>
          </a:p>
        </p:txBody>
      </p:sp>
    </p:spTree>
    <p:extLst>
      <p:ext uri="{BB962C8B-B14F-4D97-AF65-F5344CB8AC3E}">
        <p14:creationId xmlns:p14="http://schemas.microsoft.com/office/powerpoint/2010/main" val="942395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8648699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City Tools for Contractor Quality and Accountability</a:t>
            </a: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Statement of Qualifications and References</a:t>
            </a:r>
          </a:p>
          <a:p>
            <a:pPr lvl="1">
              <a:buFont typeface="Calibri" panose="020B0604020202020204" pitchFamily="34" charset="0"/>
              <a:buChar char="-"/>
            </a:pPr>
            <a:endParaRPr lang="en-US" sz="28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F381298-E50D-1374-452F-0154F749B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99" y="1358705"/>
            <a:ext cx="619860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87" y="364068"/>
            <a:ext cx="8648699" cy="58128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latin typeface="Arial"/>
                <a:cs typeface="Arial"/>
              </a:rPr>
              <a:t>City Tools for Contractor Quality and Accountability</a:t>
            </a:r>
            <a:endParaRPr lang="en-US"/>
          </a:p>
          <a:p>
            <a:pPr marL="457200" indent="-457200"/>
            <a:r>
              <a:rPr lang="en-US" dirty="0">
                <a:latin typeface="Arial"/>
                <a:cs typeface="Arial"/>
              </a:rPr>
              <a:t>Utilize on-call contracts with pre-selected contractors used for small projects when possible</a:t>
            </a:r>
          </a:p>
          <a:p>
            <a:pPr marL="457200" indent="-457200"/>
            <a:r>
              <a:rPr lang="en-US" dirty="0">
                <a:latin typeface="Arial"/>
                <a:cs typeface="Arial"/>
              </a:rPr>
              <a:t>Require prime contractor to perform at least 35% of the work</a:t>
            </a:r>
            <a:endParaRPr lang="en-US" dirty="0"/>
          </a:p>
          <a:p>
            <a:pPr marL="457200" indent="-457200"/>
            <a:r>
              <a:rPr lang="en-US" dirty="0">
                <a:latin typeface="Arial"/>
                <a:cs typeface="Arial"/>
              </a:rPr>
              <a:t>Assess liquidated damages of $500 to $800 per day for late completion</a:t>
            </a:r>
          </a:p>
          <a:p>
            <a:pPr marL="457200" indent="-457200"/>
            <a:r>
              <a:rPr lang="en-US" dirty="0">
                <a:latin typeface="Arial"/>
                <a:cs typeface="Arial"/>
              </a:rPr>
              <a:t>Assess liquidated damages for non-compliance with traffic control requirements</a:t>
            </a:r>
          </a:p>
          <a:p>
            <a:pPr marL="457200" indent="-457200"/>
            <a:r>
              <a:rPr lang="en-US" dirty="0">
                <a:latin typeface="Arial"/>
                <a:cs typeface="Arial"/>
              </a:rPr>
              <a:t>Utilize third party quality control testing and require as-built documentation to confirm compliance with specifications. </a:t>
            </a:r>
            <a:endParaRPr lang="en-US" dirty="0"/>
          </a:p>
          <a:p>
            <a:pPr marL="457200" indent="-457200"/>
            <a:r>
              <a:rPr lang="en-US" dirty="0">
                <a:latin typeface="Arial"/>
                <a:cs typeface="Arial"/>
              </a:rPr>
              <a:t>Internal project review after completion</a:t>
            </a:r>
          </a:p>
          <a:p>
            <a:pPr marL="457200" indent="-457200"/>
            <a:r>
              <a:rPr lang="en-US" dirty="0">
                <a:latin typeface="Arial"/>
                <a:cs typeface="Arial"/>
              </a:rPr>
              <a:t>Vetting and approval of contractor's project manager and superintendent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Enforcement of penalties has often resulted in poor performing contractors not pursuing future work in the city</a:t>
            </a:r>
            <a:endParaRPr lang="en-US" dirty="0"/>
          </a:p>
          <a:p>
            <a:pPr marL="457200" indent="-45720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8648699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D4E763-508B-BABA-1577-1FB14E9D3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673" y="176507"/>
            <a:ext cx="6044461" cy="60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8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7886700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u="sng">
                <a:latin typeface="Arial Black"/>
                <a:cs typeface="Arial"/>
              </a:rPr>
              <a:t>Issues</a:t>
            </a:r>
          </a:p>
          <a:p>
            <a:r>
              <a:rPr lang="en-US">
                <a:latin typeface="Arial"/>
                <a:cs typeface="Arial"/>
              </a:rPr>
              <a:t>What is the best method for Council to respond when contacted as a group by a citizen or citizens?</a:t>
            </a:r>
          </a:p>
          <a:p>
            <a:r>
              <a:rPr lang="en-US">
                <a:latin typeface="Arial"/>
                <a:cs typeface="Arial"/>
              </a:rPr>
              <a:t>Major construction projects cause disruptions.  What methods does/can the city use to hold vendors accountable?</a:t>
            </a:r>
          </a:p>
          <a:p>
            <a:r>
              <a:rPr lang="en-US">
                <a:latin typeface="Arial"/>
                <a:cs typeface="Arial"/>
              </a:rPr>
              <a:t>How is See, Click Fix and </a:t>
            </a:r>
            <a:r>
              <a:rPr lang="en-US" err="1">
                <a:latin typeface="Arial"/>
                <a:cs typeface="Arial"/>
              </a:rPr>
              <a:t>iWorq</a:t>
            </a:r>
            <a:r>
              <a:rPr lang="en-US">
                <a:latin typeface="Arial"/>
                <a:cs typeface="Arial"/>
              </a:rPr>
              <a:t> managed and what are most recent stats?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0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364068"/>
            <a:ext cx="8648699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Potential Options for Elevated Oversight</a:t>
            </a:r>
            <a:endParaRPr lang="en-US" dirty="0"/>
          </a:p>
          <a:p>
            <a:pPr marL="457200" indent="-457200"/>
            <a:r>
              <a:rPr lang="en-US" dirty="0">
                <a:latin typeface="Arial"/>
                <a:cs typeface="Arial"/>
              </a:rPr>
              <a:t>Increase staff time allocated to each project</a:t>
            </a:r>
            <a:endParaRPr lang="en-US" dirty="0"/>
          </a:p>
          <a:p>
            <a:pPr marL="457200" indent="-457200"/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101FCAC-2D19-186B-E471-F0ACD0FFF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094636"/>
              </p:ext>
            </p:extLst>
          </p:nvPr>
        </p:nvGraphicFramePr>
        <p:xfrm>
          <a:off x="359435" y="2347823"/>
          <a:ext cx="3996906" cy="331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09" name="Diagram 6">
            <a:extLst>
              <a:ext uri="{FF2B5EF4-FFF2-40B4-BE49-F238E27FC236}">
                <a16:creationId xmlns:a16="http://schemas.microsoft.com/office/drawing/2014/main" id="{BE3D00B2-A8A8-7B07-DB0D-85417AFEF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037464"/>
              </p:ext>
            </p:extLst>
          </p:nvPr>
        </p:nvGraphicFramePr>
        <p:xfrm>
          <a:off x="4960188" y="2017144"/>
          <a:ext cx="3551208" cy="394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34" name="TextBox 3933">
            <a:extLst>
              <a:ext uri="{FF2B5EF4-FFF2-40B4-BE49-F238E27FC236}">
                <a16:creationId xmlns:a16="http://schemas.microsoft.com/office/drawing/2014/main" id="{542EC9E6-4C1F-98DA-A50F-CE554FC05CF9}"/>
              </a:ext>
            </a:extLst>
          </p:cNvPr>
          <p:cNvSpPr txBox="1"/>
          <p:nvPr/>
        </p:nvSpPr>
        <p:spPr>
          <a:xfrm>
            <a:off x="1331546" y="5083361"/>
            <a:ext cx="29191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Current Staffing Model</a:t>
            </a:r>
            <a:endParaRPr lang="en-US"/>
          </a:p>
          <a:p>
            <a:pPr algn="ctr"/>
            <a:r>
              <a:rPr lang="en-US">
                <a:cs typeface="Calibri"/>
              </a:rPr>
              <a:t>2 FTEs</a:t>
            </a:r>
          </a:p>
        </p:txBody>
      </p:sp>
      <p:sp>
        <p:nvSpPr>
          <p:cNvPr id="3935" name="TextBox 3934">
            <a:extLst>
              <a:ext uri="{FF2B5EF4-FFF2-40B4-BE49-F238E27FC236}">
                <a16:creationId xmlns:a16="http://schemas.microsoft.com/office/drawing/2014/main" id="{A3D96713-806A-0D29-7C24-411A59707D62}"/>
              </a:ext>
            </a:extLst>
          </p:cNvPr>
          <p:cNvSpPr txBox="1"/>
          <p:nvPr/>
        </p:nvSpPr>
        <p:spPr>
          <a:xfrm>
            <a:off x="5026528" y="5011473"/>
            <a:ext cx="36236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Increased Staffing Model</a:t>
            </a:r>
          </a:p>
          <a:p>
            <a:pPr algn="ctr"/>
            <a:r>
              <a:rPr lang="en-US">
                <a:cs typeface="Calibri"/>
              </a:rPr>
              <a:t>5 FTEs</a:t>
            </a:r>
          </a:p>
          <a:p>
            <a:pPr algn="ctr"/>
            <a:r>
              <a:rPr lang="en-US">
                <a:cs typeface="Calibri"/>
              </a:rPr>
              <a:t>Increase total project cost 3 to 5%</a:t>
            </a:r>
          </a:p>
        </p:txBody>
      </p:sp>
    </p:spTree>
    <p:extLst>
      <p:ext uri="{BB962C8B-B14F-4D97-AF65-F5344CB8AC3E}">
        <p14:creationId xmlns:p14="http://schemas.microsoft.com/office/powerpoint/2010/main" val="410690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8648699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Potential Options for Higher Performance</a:t>
            </a:r>
            <a:endParaRPr lang="en-US" dirty="0"/>
          </a:p>
          <a:p>
            <a:pPr marL="457200" indent="-457200"/>
            <a:r>
              <a:rPr lang="en-US" dirty="0">
                <a:latin typeface="Arial"/>
                <a:cs typeface="Arial"/>
              </a:rPr>
              <a:t>Offer financial incentives for contractor to finish ahead of schedule</a:t>
            </a:r>
            <a:endParaRPr lang="en-US" dirty="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21</a:t>
            </a:fld>
            <a:endParaRPr lang="en-US"/>
          </a:p>
        </p:txBody>
      </p:sp>
      <p:pic>
        <p:nvPicPr>
          <p:cNvPr id="1095" name="Picture 5">
            <a:extLst>
              <a:ext uri="{FF2B5EF4-FFF2-40B4-BE49-F238E27FC236}">
                <a16:creationId xmlns:a16="http://schemas.microsoft.com/office/drawing/2014/main" id="{0B561DE4-5265-A462-3B46-D3237A9E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82" y="2363592"/>
            <a:ext cx="3835395" cy="3816839"/>
          </a:xfrm>
          <a:prstGeom prst="rect">
            <a:avLst/>
          </a:prstGeom>
        </p:spPr>
      </p:pic>
      <p:sp>
        <p:nvSpPr>
          <p:cNvPr id="1096" name="Circle: Hollow 1095">
            <a:extLst>
              <a:ext uri="{FF2B5EF4-FFF2-40B4-BE49-F238E27FC236}">
                <a16:creationId xmlns:a16="http://schemas.microsoft.com/office/drawing/2014/main" id="{37772C33-D1D3-A06F-EA9F-340E00DB2739}"/>
              </a:ext>
            </a:extLst>
          </p:cNvPr>
          <p:cNvSpPr/>
          <p:nvPr/>
        </p:nvSpPr>
        <p:spPr>
          <a:xfrm>
            <a:off x="4572000" y="4874233"/>
            <a:ext cx="285749" cy="27476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7" name="Circle: Hollow 1096">
            <a:extLst>
              <a:ext uri="{FF2B5EF4-FFF2-40B4-BE49-F238E27FC236}">
                <a16:creationId xmlns:a16="http://schemas.microsoft.com/office/drawing/2014/main" id="{2FE5066B-AFBE-55C4-BF64-ECB9C653EDFF}"/>
              </a:ext>
            </a:extLst>
          </p:cNvPr>
          <p:cNvSpPr/>
          <p:nvPr/>
        </p:nvSpPr>
        <p:spPr>
          <a:xfrm>
            <a:off x="4857750" y="4599473"/>
            <a:ext cx="285749" cy="27476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5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7886700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u="sng">
                <a:latin typeface="Arial Black"/>
                <a:cs typeface="Arial"/>
              </a:rPr>
              <a:t>Issues</a:t>
            </a:r>
          </a:p>
          <a:p>
            <a:r>
              <a:rPr lang="en-US">
                <a:latin typeface="Arial"/>
                <a:cs typeface="Arial"/>
              </a:rPr>
              <a:t>What is the best method for Council to respond when contacted as a group?</a:t>
            </a:r>
          </a:p>
          <a:p>
            <a:pPr lvl="1"/>
            <a:r>
              <a:rPr lang="en-US" sz="2800">
                <a:latin typeface="Arial"/>
                <a:cs typeface="Arial"/>
              </a:rPr>
              <a:t>In most cases, reply individually. Do not "reply to all."</a:t>
            </a:r>
            <a:endParaRPr lang="en-US"/>
          </a:p>
          <a:p>
            <a:pPr lvl="1"/>
            <a:r>
              <a:rPr lang="en-US" sz="2800">
                <a:latin typeface="Arial"/>
                <a:cs typeface="Arial"/>
              </a:rPr>
              <a:t>For emergencies – Feel free to contact staff that oversees the issue and notify Council that you did. This will avoid multiple requests.</a:t>
            </a:r>
          </a:p>
          <a:p>
            <a:pPr lvl="1"/>
            <a:endParaRPr lang="en-US" sz="28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2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7886700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u="sng">
                <a:latin typeface="Arial Black"/>
                <a:cs typeface="Arial"/>
              </a:rPr>
              <a:t>Issues</a:t>
            </a:r>
          </a:p>
          <a:p>
            <a:r>
              <a:rPr lang="en-US">
                <a:latin typeface="Arial"/>
                <a:cs typeface="Arial"/>
              </a:rPr>
              <a:t>What is the best method for Council to respond when contacted as a group?</a:t>
            </a:r>
          </a:p>
          <a:p>
            <a:pPr lvl="1"/>
            <a:r>
              <a:rPr lang="en-US" sz="2800">
                <a:latin typeface="Arial"/>
                <a:cs typeface="Arial"/>
              </a:rPr>
              <a:t>For non-emergencies, if staff or the city manager is </a:t>
            </a:r>
            <a:r>
              <a:rPr lang="en-US" sz="2800" err="1">
                <a:latin typeface="Arial"/>
                <a:cs typeface="Arial"/>
              </a:rPr>
              <a:t>CCed</a:t>
            </a:r>
            <a:r>
              <a:rPr lang="en-US" sz="2800">
                <a:latin typeface="Arial"/>
                <a:cs typeface="Arial"/>
              </a:rPr>
              <a:t> on the email, let one of them make the response.</a:t>
            </a:r>
            <a:endParaRPr lang="en-US"/>
          </a:p>
          <a:p>
            <a:pPr lvl="1"/>
            <a:r>
              <a:rPr lang="en-US" sz="2800">
                <a:latin typeface="Arial"/>
                <a:cs typeface="Arial"/>
              </a:rPr>
              <a:t>If they are not copied, forward to the city manager, copying council and the citizen to indicate that staff will respond.</a:t>
            </a:r>
            <a:endParaRPr lang="en-US" sz="2800"/>
          </a:p>
          <a:p>
            <a:pPr lvl="1"/>
            <a:r>
              <a:rPr lang="en-US" sz="2800">
                <a:latin typeface="Arial"/>
                <a:cs typeface="Arial"/>
              </a:rPr>
              <a:t>When issues are resolved, staff will send Council an email with its resolution.</a:t>
            </a:r>
          </a:p>
          <a:p>
            <a:pPr lvl="1"/>
            <a:r>
              <a:rPr lang="en-US" sz="2800">
                <a:latin typeface="Arial"/>
                <a:cs typeface="Arial"/>
              </a:rPr>
              <a:t>Of course, there will be exceptions.</a:t>
            </a:r>
          </a:p>
          <a:p>
            <a:pPr lvl="1"/>
            <a:endParaRPr lang="en-US" sz="28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7886700" cy="5812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u="sng">
                <a:latin typeface="Arial Black"/>
                <a:cs typeface="Arial"/>
              </a:rPr>
              <a:t>Issues</a:t>
            </a:r>
          </a:p>
          <a:p>
            <a:r>
              <a:rPr lang="en-US">
                <a:latin typeface="Arial"/>
                <a:cs typeface="Arial"/>
              </a:rPr>
              <a:t>What is the best method for Council to respond when all of them as a group?</a:t>
            </a:r>
          </a:p>
          <a:p>
            <a:pPr lvl="1"/>
            <a:r>
              <a:rPr lang="en-US" sz="2800">
                <a:latin typeface="Arial"/>
                <a:cs typeface="Arial"/>
              </a:rPr>
              <a:t>For non-emergencies, if staff or the city manager is </a:t>
            </a:r>
            <a:r>
              <a:rPr lang="en-US" sz="2800" err="1">
                <a:latin typeface="Arial"/>
                <a:cs typeface="Arial"/>
              </a:rPr>
              <a:t>CCed</a:t>
            </a:r>
            <a:r>
              <a:rPr lang="en-US" sz="2800">
                <a:latin typeface="Arial"/>
                <a:cs typeface="Arial"/>
              </a:rPr>
              <a:t> on the email, let one of them respond back.</a:t>
            </a:r>
            <a:endParaRPr lang="en-US"/>
          </a:p>
          <a:p>
            <a:pPr lvl="1"/>
            <a:r>
              <a:rPr lang="en-US" sz="2800">
                <a:latin typeface="Arial"/>
                <a:cs typeface="Arial"/>
              </a:rPr>
              <a:t>If they are not copied on it, forward to the city manager, copying council and the citizen that staff will respond?</a:t>
            </a:r>
            <a:endParaRPr lang="en-US" sz="2800"/>
          </a:p>
          <a:p>
            <a:pPr lvl="1"/>
            <a:r>
              <a:rPr lang="en-US" sz="2800">
                <a:latin typeface="Arial"/>
                <a:cs typeface="Arial"/>
              </a:rPr>
              <a:t>When issues are resolved, staff will send Council and email with its resolution.</a:t>
            </a:r>
          </a:p>
          <a:p>
            <a:pPr lvl="1"/>
            <a:r>
              <a:rPr lang="en-US" sz="2800">
                <a:latin typeface="Arial"/>
                <a:cs typeface="Arial"/>
              </a:rPr>
              <a:t>Of course, there will be exceptions.</a:t>
            </a:r>
          </a:p>
          <a:p>
            <a:pPr lvl="1"/>
            <a:endParaRPr lang="en-US" sz="28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8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053-4CDB-78A3-EBD8-AD80AFB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u="none">
                <a:latin typeface="Arial Black"/>
              </a:rPr>
            </a:br>
            <a:endParaRPr lang="en-US" sz="2800" u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8111-7484-E953-9DC9-F2495C9C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068"/>
            <a:ext cx="7886700" cy="58128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u="sng">
                <a:latin typeface="Arial Black"/>
                <a:cs typeface="Arial"/>
              </a:rPr>
              <a:t>Code enforcement complaints</a:t>
            </a:r>
          </a:p>
          <a:p>
            <a:r>
              <a:rPr lang="en-US" err="1">
                <a:latin typeface="Arial"/>
                <a:cs typeface="Arial"/>
              </a:rPr>
              <a:t>iWorq</a:t>
            </a:r>
            <a:r>
              <a:rPr lang="en-US">
                <a:latin typeface="Arial"/>
                <a:cs typeface="Arial"/>
              </a:rPr>
              <a:t> cases for code enforcement.</a:t>
            </a:r>
          </a:p>
          <a:p>
            <a:r>
              <a:rPr lang="en-US">
                <a:latin typeface="Arial"/>
                <a:cs typeface="Arial"/>
              </a:rPr>
              <a:t>In 2022 we received 610 code complaints.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12 of these were held longer than 90 days.</a:t>
            </a:r>
          </a:p>
          <a:p>
            <a:r>
              <a:rPr lang="en-US">
                <a:latin typeface="Arial"/>
                <a:cs typeface="Arial"/>
              </a:rPr>
              <a:t>Citizens are updated by the investigating inspector periodically during the investigation of a reported complaint.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There are some cases when an update may not come until after the violation has been brought into compliance.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Privacy issues and sensitive information are two  reasons updates to the complainant may not be ongoing, but in most cases the inspectors keep regular contact with the complainant.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This contact may be through email from the inspectors city email account, by phone, or in person visits to the complainant home. 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C1EC2-EE0F-A946-C71C-15A367DA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375E-860D-C0C6-953A-0C19F03C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/>
              </a:rPr>
              <a:t>Process of code enforcement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CF29D-7561-385F-C594-5D8CCADA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>
                <a:latin typeface="Arial"/>
                <a:cs typeface="Arial"/>
              </a:rPr>
              <a:t>COMPLAINT RECEIVED</a:t>
            </a:r>
            <a:r>
              <a:rPr lang="en-US">
                <a:latin typeface="Arial"/>
                <a:cs typeface="Arial"/>
              </a:rPr>
              <a:t> - A complaint is received and a case is opened. If the complaint pertains to another department or agency, it is referred and then closed.</a:t>
            </a:r>
          </a:p>
          <a:p>
            <a:r>
              <a:rPr lang="en-US" b="1">
                <a:latin typeface="Arial"/>
                <a:cs typeface="Arial"/>
              </a:rPr>
              <a:t>INVESTIGATION</a:t>
            </a:r>
            <a:r>
              <a:rPr lang="en-US">
                <a:latin typeface="Arial"/>
                <a:cs typeface="Arial"/>
              </a:rPr>
              <a:t> - Code Enforcement Officers conduct an investigation, which may include performing research, conducting interviews, sending correspondence, inspecting sites, and making determinations.</a:t>
            </a:r>
          </a:p>
          <a:p>
            <a:r>
              <a:rPr lang="en-US" b="1">
                <a:latin typeface="Arial"/>
                <a:cs typeface="Arial"/>
              </a:rPr>
              <a:t>ENFORCEMENT*</a:t>
            </a:r>
            <a:r>
              <a:rPr lang="en-US">
                <a:latin typeface="Arial"/>
                <a:cs typeface="Arial"/>
              </a:rPr>
              <a:t> - Enforcement steps may include written warnings, orders to correct, citations and fees, ordering unsafe buildings or sites to be closed or vacated, and enforcement of permits.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620BC-E683-B48B-FB09-2D8AA089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439A-D097-16BE-FA81-5A26DD46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/>
              </a:rPr>
              <a:t>Process of code enforcement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7E3F-8077-C45D-3872-180D3A3DD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latin typeface="Arial"/>
                <a:cs typeface="Arial"/>
              </a:rPr>
              <a:t>HEARING*</a:t>
            </a:r>
            <a:r>
              <a:rPr lang="en-US" sz="2400">
                <a:latin typeface="Arial"/>
                <a:cs typeface="Arial"/>
              </a:rPr>
              <a:t> - Parties may appeal enforcement actions and request a trial or speak with the city solicitor. The process includes case preparation, correspondence, scheduling and holding a hearing, and issuing final notices.</a:t>
            </a:r>
          </a:p>
          <a:p>
            <a:r>
              <a:rPr lang="en-US" sz="2400" b="1">
                <a:latin typeface="Arial"/>
                <a:cs typeface="Arial"/>
              </a:rPr>
              <a:t>FINAL PROCESSING &amp; CLOSED**</a:t>
            </a:r>
            <a:r>
              <a:rPr lang="en-US" sz="2400">
                <a:latin typeface="Arial"/>
                <a:cs typeface="Arial"/>
              </a:rPr>
              <a:t> - Final processing occurs when the complaint is referred, unfounded, or abated.</a:t>
            </a:r>
          </a:p>
          <a:p>
            <a:endParaRPr lang="en-US" sz="2400">
              <a:latin typeface="Arial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*The Enforcement phase and the Hearing phase may not be a part of every case, and after a Hearing, a case can transfer back to Enforcement.</a:t>
            </a:r>
          </a:p>
          <a:p>
            <a:r>
              <a:rPr lang="en-US" sz="2000">
                <a:latin typeface="Arial"/>
                <a:cs typeface="Arial"/>
              </a:rPr>
              <a:t>**A case can be closed at any point in the process</a:t>
            </a:r>
          </a:p>
          <a:p>
            <a:endParaRPr lang="en-US" sz="2400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0806B-68BB-9E29-7059-B6716415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439A-D097-16BE-FA81-5A26DD46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none" dirty="0">
                <a:latin typeface="Arial Black"/>
              </a:rPr>
              <a:t>Public Works Maintenance</a:t>
            </a:r>
            <a:endParaRPr lang="en-US" u="none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9308592-4810-81E9-4B19-9E9B4316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562" y="1348241"/>
            <a:ext cx="7762875" cy="46291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0806B-68BB-9E29-7059-B6716415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0A2-F130-4742-89EA-C23F988790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20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nicki_COD_PowerPoint_template_4-3.potx" id="{7A36856C-D7B5-4894-8428-0FB9F04B1B76}" vid="{0E4A2F48-8936-42C2-A8F0-3019B238C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Vinicki_COD_PowerPoint_template_4-3</Template>
  <Application>Microsoft Office PowerPoint</Application>
  <PresentationFormat>On-screen Show (4:3)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City Council Retreat Constituency Response /  Customer Service / RFPs</vt:lpstr>
      <vt:lpstr> </vt:lpstr>
      <vt:lpstr> </vt:lpstr>
      <vt:lpstr> </vt:lpstr>
      <vt:lpstr> </vt:lpstr>
      <vt:lpstr> </vt:lpstr>
      <vt:lpstr>Process of code enforcement</vt:lpstr>
      <vt:lpstr>Process of code enforcement</vt:lpstr>
      <vt:lpstr>Public Works Maintenance</vt:lpstr>
      <vt:lpstr>Public Works Maintenance Status of Service Requests Initiated in last 12 months</vt:lpstr>
      <vt:lpstr>Public Works Maintenance  </vt:lpstr>
      <vt:lpstr>Public Works Maintenance 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Vinicki</dc:creator>
  <cp:revision>127</cp:revision>
  <dcterms:created xsi:type="dcterms:W3CDTF">2022-12-06T19:45:36Z</dcterms:created>
  <dcterms:modified xsi:type="dcterms:W3CDTF">2023-03-21T19:53:01Z</dcterms:modified>
</cp:coreProperties>
</file>